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1" r:id="rId3"/>
    <p:sldId id="278" r:id="rId4"/>
    <p:sldId id="279" r:id="rId5"/>
    <p:sldId id="508" r:id="rId6"/>
    <p:sldId id="521" r:id="rId7"/>
    <p:sldId id="1137" r:id="rId8"/>
    <p:sldId id="1266" r:id="rId9"/>
    <p:sldId id="1267" r:id="rId10"/>
    <p:sldId id="1268" r:id="rId11"/>
    <p:sldId id="1269" r:id="rId12"/>
    <p:sldId id="1270" r:id="rId13"/>
    <p:sldId id="1153" r:id="rId14"/>
    <p:sldId id="1512" r:id="rId15"/>
    <p:sldId id="1508" r:id="rId16"/>
    <p:sldId id="1558" r:id="rId17"/>
    <p:sldId id="1567" r:id="rId18"/>
    <p:sldId id="1568" r:id="rId19"/>
    <p:sldId id="1569" r:id="rId20"/>
    <p:sldId id="1559" r:id="rId21"/>
    <p:sldId id="1556" r:id="rId22"/>
    <p:sldId id="1557" r:id="rId23"/>
    <p:sldId id="1560" r:id="rId24"/>
    <p:sldId id="1555" r:id="rId25"/>
    <p:sldId id="1554" r:id="rId26"/>
    <p:sldId id="401" r:id="rId27"/>
    <p:sldId id="1561" r:id="rId28"/>
    <p:sldId id="1388" r:id="rId29"/>
    <p:sldId id="1564" r:id="rId30"/>
    <p:sldId id="1565" r:id="rId31"/>
    <p:sldId id="1352" r:id="rId32"/>
    <p:sldId id="1355" r:id="rId33"/>
    <p:sldId id="1571" r:id="rId34"/>
    <p:sldId id="1369" r:id="rId35"/>
    <p:sldId id="1353" r:id="rId36"/>
    <p:sldId id="1409" r:id="rId37"/>
    <p:sldId id="1380" r:id="rId38"/>
    <p:sldId id="1379" r:id="rId39"/>
    <p:sldId id="1570" r:id="rId40"/>
    <p:sldId id="1572" r:id="rId41"/>
    <p:sldId id="1389" r:id="rId42"/>
    <p:sldId id="1562" r:id="rId43"/>
    <p:sldId id="1563" r:id="rId44"/>
    <p:sldId id="1359" r:id="rId45"/>
    <p:sldId id="1566" r:id="rId46"/>
    <p:sldId id="1513" r:id="rId47"/>
    <p:sldId id="1553" r:id="rId48"/>
    <p:sldId id="1549" r:id="rId49"/>
    <p:sldId id="1550" r:id="rId50"/>
    <p:sldId id="1551" r:id="rId51"/>
    <p:sldId id="1418" r:id="rId52"/>
    <p:sldId id="1552" r:id="rId53"/>
    <p:sldId id="1573" r:id="rId54"/>
    <p:sldId id="1575" r:id="rId55"/>
    <p:sldId id="157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0:48.0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2099 11060 0,'18'0'157,"-1"0"-157,19 0 15,-1 0 1,-17 0-1,70 0 1,-53 0 0,0 0-16,1 0 15,16 0 1,-34 0 0,53 0-1,-1 0 1,-52 0-1,17 0 1,18 0 0,-18 0-1,1 0 1,-19 0 15,1 0-15,17 0-1,18 0 1,-18 0 15,-17 0-15,0 0-16,-1 0 16,1 0-1,17 0 1,-17 0-1,35 0 1,0 0 15,0 0-15,-18 0 0,18 0 15,0 0-16,-18 0 1,0 0-16,1 0 16,16 0-1,19 0 17,-18 0-17,-18 0 1,36 0-1,-36 0 1,0 0 0,36 0-1,-36-18 17,-17 18-32,17 0 15,36 0 1,-1 0 15,1 0-15,-54 0-1,54 0 1,17-18 0,-53 18-1,54-17 1,-1-1-1,-35 18 1,53 0 0,-54-18-1,1 18 1,0 0 0,71 0-1,-36 0 1,-35 0-1,-36 0 1,36 0 359,0 0-375,-17-17 16,17 17-16,-1 0 15,72 0 1,-71 0 15,35-18-15,-35 18-1,-18 0-15,36 0 16,17 0 0,-17 0-1,-54 0 1,54 0 0,-1 0-1,-34 0 1,34 0-1,-52 0 1,35 0 0,52 0 15,-87 0-15,53 0-1,-1 0 1,-34 0-1,52 0 1,-18 0 0,-34 0-1,34 0 1,1 0 0,-36 0-1,18 0 1,35 0-1,-53 0 1,89 0 0,-71 0-1,0 0 1,0 0 0,52 0-1,-87 0 1,53 0-16,-36 0 15,53 0 1,-53 0 0,36 0-1,-36 0 1,-17 0 0,52 0 296,36 0-312,-18 0 16,-17 0-1,17 0-15,-17 0 16,35 0 0,-18 0-1,88 0 1,-35 0-1,-70 0 1,70 18 0,-71-18-1,19 0-15,-36 0 16,105 17 0,-105-17-1,71 0 1,-18 0-1,-54 0 1,54 0 0,-18 0-1,-52 0 1,17 0 0,17 0 15,-52 0-16,70 0 1,-17 0 0,-36 0-1,53 0 1,-53 0 0,54-17-1,-1 17 1,-53 0-1,36 0 1,-1 0 0,-35 0-1,-17 0 1,53 0 281,34 0-282,1 0-15,0 0 16,0 0 0,88 0-1,-88 0 1,53 0 0,-107 0-1,19 0-15,-36 0 16,89 0-1,-89 0 1,18 0-16,-18 0 16,36 0-1,-1 0 17,-34 0-17,17 0 1,-18 0-1,-18 0-15,19 0 16,34 0 0,-34 0-1,34 0 1,-17 0 0,18 0-1,-18 0 1,88 0-1,-88 0 1,105 0 0,1 0 15,-71 17-31,71 1 31,-106-18-15,88 0-1,0 0 1,-88 0 0,0 0-16,35 0 15,0 0 1,-52 0 0,87 0 327,18 0-343,-53 0 16,-17 0-16,35 0 16,35 0-1,-71 0 1,72 0 15,16 0-15,-105 0-1,35 0-15,-35 0 16,36 0 0,-54 0-1,53 0 1,-17 0-1,-19 0 1,19 18 0,0-18-1,-18 17 1,35-17 0,53 36 15,-88-19-16,70-17 1,-70 18 0,35-18-1,1 18 1,-19-18 0,36 0-1,0 0 1,-36 0-1,36 0 1,-18 0 0,-52 17-1,34-17 1,-35 0 15,107 0 266,34 0-297,36-17 16,-18-1-1,-18-17 1,106 17 0,-158 0-1,-54 18-15,54-17 16,-18 17-1,-18-36 1,18 36 0,-18-17-1,0-1 1,18 18 0,35 0 15,-88 0-16,88 0 1,-53 0 0,-35 0-1,35 0 1,0 0 0,-17 0-1,52 0 1,1 18-1,-71-18 1,53 0 0,0 0-1,-71 0 17,35 0-32,-52 0 31,105 35 297,89-35-312,-35 18-16,-19-18 15,-17 17 1,1-17-16,-37 0 15,54 36 1,-71-36 0,18 0-1,18 0 1,-71 0 15,52 0-15,-34 0-1,88 17 1,-1 1 0,-87-18-1,88 0 1,-18 0 0,-106 0-1,53 0 1,-17 0-1,-36 0 1,0 0 0,71 0 327,-35 0-327,35 0-16,-18 0 16,18 0-1,52-18 1,-105 18 0,106-35-1,-71 35 1,71-18-1,-18 1 1,-70 17 0,87 0-1,1 0 1,-106 0 0,35 0-1,-17 0 1,88 0-1,-71 0 1,53 0 0,-18 0-1,-87 17 1,87-17 0,-35 18-1,-52-18 1,34 0-1,1 0 1,-54 0 15,177 0 251,53 0-282,0-35 15,-35 35 1,-53 0-1,88-18-15,-142 18 32,89 0-17,-35 0 1,-71 0 0,54 0-1,-72 0 1,1 0-16,-18 0 15,70 0 1,-17 0 0,-53 0-1,53 0 1,-18 0 15,-53 0-15,0 0-1,36 0 1,-36 0 0,18-18-1,-35 18 1,-1 0 0,89 0 296,-35 0-296,35 0-1,-1 0-15,-16 0 16,34 0 0,-52 0-1,-18 0-15,-18 0 16,53 0 15,-53 0-15,1 0-16,-1 0 15,18 0 1,-18 0 0,36 0-1,-1 0 1,-35 0-1,18 0 1,18 0 0,-53 0-1,35 0 1,-18 0 0,-18 0-1,19 0 1,-1 0 15,-17 0-31,17 0 16,0 0-1,-17 0 1,-1 0-16,1 0 16,35 0-1,-18 0 1,-17 0-1,35 0 1,-36 0 0,1 0-1,0 0 1,-1 0 15,1 0 0,0 0-15,-1 0 15,1 0 1,0 0-1,-1 0 0,1 0 0,0 0 1</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2:13.3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9684 14340 0,'0'18'78,"17"-18"-63,36 0 1,18 0 0,-18 0-16,53 0 15,-36 18 1,18-18 0,89 0-1,17 0 1,-124 17-1,89-17 1,-71 0 0,53 0-1,-17 18 1,-36-18 0,-35 0-16,0 0 15,35 0 1,-53 0-1,89 0 1,35 0 15,-89 0-15,89 0 0,-53 0-1,52 0 1,1 0-1,35 0 1,-123 0 0,123 0-1,-124 0 1,1 0-16,17 0 16,53 0-1,-88 0 1,53 0-1,-18 0 17,-53 0-17,89 0 1,-36 0 0,-35 0-1,35 0 1,0 0-1,-17 0 1,-18 0 0,17 0-1,-34 0 1,34 0 0,-34 0-1,17 0 1,-18 0-1,-18 0 1,36 0 15,-17 0-15,-19 0 15,1 0-15,0 0 15,-1 0 0,1 0 1,-1 0-17</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2:15.2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9648 17251 0,'0'0'0,"0"-18"15,0 1 1,18 17-16,-18-18 16,0 0-16,0-17 31,18 35 0,-18-18 0,0 1 1,0-1-1</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2:15.9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9754 16651 0,'0'0'0,"36"18"15,34 35 1,-35-36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0:15.9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9454 3316 0,'18'0'203,"17"0"-203,36 18 16,-18-1-1,53 1 1,-36 0 0,18-1-1,-52 1 1,17 0-16,-18-18 16,18 17-1,-18-17 1,0 18-16,1-18 15,34 35 1,-35-35 15,18 18-31,-17-1 16,52 1 0,-18-18-1,-17 0-15,0 18 16,35 17-1,-52-35 1,70 18 0,-54-18-1,-16 0 1,17 0 0,-18 0-1,-17 0 1,-1 0-1,1 0 1,0 0 0,-1 0-1,1 0 1,-1 0 0,-17 35 15,18-35 0,-18 18 141</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0:20.9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9648 4604 0,'0'0'0,"18"0"0,17 0 15,54 17 1,-36-17 0,-1 18-1,37 0 1,105-1 0,-89 19-1,19-19-15,-18 1 16,88 0-1,-106 17 1,-17-18-16,17 1 16,18 0-1,-18-1 1,35 1 0,-17 0-1,-18-18 1,71 17-1,-88-17 1,-18 0-16,35 0 16,18 0 15,-54 0-15,72 0-1,17 36 1,-70-36-1,87 0 1,36 0 0,-88 0-1,141 0 1,0 0 0,-88 0-1,194 0 1,-71 0-1,-141 0 1,88 0 15,-158 0-15,-1 0-16,1 0 16,35 0-1,-53 0 1,-18 0-16,0 0 15,1 0 1,158-36 281,88-52-297,-18 35 16,-52 0-1,-71 53-15,-17-17 16,70-19-1,-36 19 1,-87 17 0,123 0 15,-18 0-15,-70 0-1,88 17 1,-88-17-1,88 18 1,0 0 0,-123-18-1,70 17 1,-35-17 0,-71 18-1,71-18 1,-53 0-1,17 0 1,-17 0 15,53 0-15,-53 0 0,88-18-1,-70 18 1,17-17-16,-18 17 15,124-18 1,-123 18 0,88 0-1,17 0 1,-105 0 0,17-18-1,-18 18 1,-52 0-1,194 0 251,35 0-250,-1 0-1,-16 36-15,-89-36 32,-35 17-32,0-17 15,70 18 1,-123-18-1,70 0 1,1 0 0,-71 0-1,88 0 1,0 0 0,-123 0-1,105-18 1,-35 18-1,-35 0 1,35 0 15,18 0-15,-88 0 0,88 0-1,-53-17 1,0 17-16,-1 0 15,90 0 1,-72 0 0,106-18-1,-17 18 1,-88-18 0,52 18-1,-87 0 1,87-35 281,18 35-282,0 0-15,-53 0 16,18 0 0,-53 0-1,35 0 1,-35 0-1,18 0 1,17 0 0,-53 0-1,54 0 1,-1 0 0,-53 0-1,71 0 1,-53 0-1,17 0 1,-34 0 0,34 0-1,-35 0 17,18 0-17,-35 0 1,70 0 15,-70 0-15,-1 0-16,1 0 15,17 0 1,1 0 0,-19 0-16,19 0 15,-19 0 1,18 0-1,36 0 1,-18 0 0,-18 0-1,36 0 17,-54 0-17,19 0 1,-1 0-1,-17 0 17,-1 0-17,1 0 1,0 0 0,-1 0 15,1 0 0,-1 0 141</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0:27.1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9507 10266 0,'18'0'484,"35"0"-468,-18 0 0,18 0-16,-18 0 31,54 0-16,-19 0 1,-35 0 0,36 0-1,-53 0 1,-1 0 0,19 0 296,16 0-296,19-18-1,-36 18-15,18 0 16,35-17 0,-52 17-1,17 0 1,-18 0-1,53 0 1,-53 0 0,1 0-16,17 0 15,17 17 1,-35-17 0,54 18-1,-19-1 1,-35-17-1,36 18 1,35 0 0,-53-18-1,35 17 1,0-17 0,-53 0-1,54 18 16,52-18-15,-88 0 0,88 18-1,0-1 1,-71-17 0,71 0-1,-88 18 1,36-18-16,-36 0 15,35 18 1,-35-18 0,17 17-1,1 1 1,-36-18 0,18 18 15,17-18-16,-52 17 1,35-17 0,18 18-1,-54-18 1,19 17 0,-1 1-1,-18-18-15,19 0 31,-19 0-15,1 0 0,0 0-1,-1 0 17</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0:39.1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9913 11695 0,'0'-18'141,"18"0"-125,35 18-1,0 0-15,35 0 16,35 0 0,71 0-16,53 0 15,212 36 1,-248-36 15,125 88-15,-37-53-1,-193 0 1,124 1 0,-36 17-1,-106-36 1,53 1-1,-35-1 1,-18 1 0,106-18-1,-18 0 1,-87 0 0,16 0-1,-69 0 1,34 0 312,54-18-328,-71-34 16,17 34-1,-17 0 1,0 1-16,-18-1 15,36 0 1,-1 1 0,1-1-1,0-17 1,-36 35 0,53-35-1,53 17 1,-70 0-1,52-17 1,-17 17 15,-53 18-15,70-17 0,-17-1-1,-35 18 1,35 0-1,-54 0 1,72 0 0,-1 0-1,-52 0 1,35 0 0,0 0-1,-71 0 1,88 0-1,1 0 1,-36 0 15,71 0-15,-18 0 0,-71 0-1,19 0 1,-54 0-1,106 0 251,-35 0-250,0 0-1,-18 0-15,-18 0 16,19 0 0,17 0-1,35 0 1,-71 0-1,71 0 1,18 0 15,-71 0-15,-35 0-16,18 0 16,70 0-1,-71 0 1,54 0-1,-18 0 1,-71 0 0,36 0-1,-36 0 32,124-35 203,52 35-250,-17-36 16,-53 19-1,-35 17-15,0 0 16,-18-18 0,0 18-1,36 0 1,-1 0 0,-52 0-1,52 0 1,-70 0-1,53 18 1,18-1 0,-71-17-1,35 0 1,-53 18 0,18-18-16,17 0 15,54 0 1,-54 0-1,36 0 17,0 0-17,-71 0 1,36 0 0,-53 0-1,105 0 251,18 0-266,-35 18 15,-18-18 1,53 17 0,-70-17-1,-18 0-15,0 0 16,70 0 0,-52 0-1,-1 0-15,-17 0 16,71 0-1,-54 0 17,89 0-17,-36 0 1,-34 0 0,52 0-1,-35-17 1,-71 17-1,53 0 1,-17 0 0,-54 0-1,54 0 1,-54 0 0,19 0-16,-19 0 15,36 0 1,-35 0-1,123-18 235,35 18-234,-34 0 0,-19-18-1,89 18 1,-54 0 0,-105 0-1,36 0 1,-1 0-1,-18 0 1,-17 0-16,0 0 16,35-17-1,1 17 1,52-18 0,-71 18-1,18 0-15,-35-35 16,53 35 15,-71-18-15,18 18-16,-17 0 15,69-17 1,-69 17 0,17 0-1,-18 0 1,53 0-1,-17 0 1,-1 0 0,-52 0-1,17 0 1,71 0 265,0 0-281,-18 0 16,18 0-16,-18 0 15,18 0 1,-53 0 15,-18 0-31,18 0 16,53 0 0,-71 0-1,53 0 1,0 0-1,-35 0 1,53 0 0,18 0-1,-89 0 1,71-36 0,-18 36-1,-53-17 1,71 17-1,-53 0 1,53-18 15,-18 18-15,-17 0 0,17 0-1,0 0 1,-35 0-1,35 0 1,0 0 0,-52 0-1,52 0 1,-18 0 0,-34 0-16,-19 0 15,89 0 1,-88 0-1,52 0 1,-34 0-16,34 18 31,-17-1-15,0 1 0,0 0-1,-35-1 1,17-17-1,0 18 1,-17-18 0,-1 18-1,1-1 1,0 1 15,-1-18-15,1 0 15</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0:45.1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9843 12347 0,'-18'0'47,"36"0"31,-1-17-62,36 17-1,-18 0-15,54 0 32,34 0-17,-17 0 1,-53 0-16,53 0 15,35 0 1,-53 0 0,-18 0-16,-17 0 15,88 0 1,-52 0 0,-36 0-1,35 0 1,18 0-1,-53 0 1,52-18 15,-69 18-15,17-18-16,-18 18 16,71-17-1,-71 17 1,18-18-1,0 18 1,-36 0 0,125-18 249,34 18-249,-35 0-16,18 0 16,-53 0-1,-1 0-15,1 0 16,53 0-1,-106 0 1,18 0 0,-19 0-1,37 0 1,-54 0 0,53 0-1,0 0 1,-35 0-1,88 18 1,-17-18 0,-71 0-1,35 0 1,0 0 0,-53 0-1,54 0 1,-37 0-1,19 0 1,158 0 281,-17 0-281,-36 0-16,-34 0 15,-1 0 1,17 0-1,-87 0 1,88 0 0,-1 0-1,-69 0 1,87 0 0,-35 0-1,-35 0-15,0 0 16,123 0-1,-158 0 1,70 0 0,-35 0 15,-71 0-15,35 0-1,-34 0 1,158 0 234,123 0-235,1 0-15,-36 18 16,-35-18 0,106 35-1,-247-35 1,17 18-16,-17-18 16,88 17-1,-141 1 1,0-18-16,35 0 15,18 0 1,-18 0 0,18 0 15,-18 0-15,-53 0-1,36 0 1,-54 0-1,125 0 251,34 0-266,0 0 16,-35 0-1,124 35 1,-159-35 0,-36 0-16,36 0 15,53 0 1,-36 18-1,36-18 1,0 0 0,-89 17 15,72-17-15,-1 0-1,-71 0 1,-17 0-16,0 0 15,71 18 1,-72-18 0,37 0-1,-54 18 1,36-1 0,-36-17-1,124 0 266,17 0-281,53 0 16,-88 0 0,-35 0-16,106 0 15,-124 0 1,-17 0 0,-18 0-1,88 0 1,-53 0-1,88 0 1,1 0 0,-89 0-1,106 0 1,-35 0 0,-107 0-1,54 0 1,-35 0-1,-18 0 1,0 0 0,-18 0 15,18 0-15,106 0 249,-18-17-265,-53-19 16,0 36-1,-17-17 1,17 17-16,-53 0 16,53 0-1,-35 0 1,35 0 0,-52 0-1,17 0-15,-18-18 16,53 18-1,-17-17 1,35-1 0,-18 18 15,-18-18-15,18 18-1,-17-17 1,-36 17-1,1-18 1,17 18 0,-36 0-1,18 0 1,18 0 0,-35 0-1,35 0 1,-18 0 15,18 0-15,-35 0-1,-1 0 1,19 0 15,-19 0-15,1 0-1,0 0 1,-1 0 47</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0:57.9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9754 3457 0,'0'-17'125,"18"17"-94,17 0-16,1 0-15,-1 0 32,0 0-32,18 0 15,53 17 1,-18-17 0,-35 36-16,0-19 15,123 1 1,-123-18-1,53 17 1,-18 1 0,-53-18-1,71 0 1,-70 0 0,-1 0-1,35 0 16,-17 0-15,0 0 0,18 18-1,-36-18 1,18 0 0,35 0-1,-17 17 1,35-17-1,52 18 1,-87 0 0,52-1-1,1 36 1,-36-35 0,18-1-1,17 1 1,-105-18 15,88 18-15,-18-1-1,-35-17 1,35 18 0,-53-18-1,1 0-15,-1 0 16,35 0-1,-52 0 1,17 18 0,1-18-1,-1 0 17,-17 0-17,-1 0 1,1 0 31,0 0-16,-18 17 0</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04.4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9613 5098 0,'0'-18'63,"0"0"-32,35 18-15,1 0-16,-1 0 15,0 0 1,36 0-1,17 0-15,18 0 16,106 0 0,-71 18-1,194 0 1,53-1 0,-176 19-1,52-36 1,-105 0 15,-89 0-15,54 0-1,-54 0 1,19 0-16,-36 0 16,88 0-1,-124 0 1,54 0-16,-36 0 15,53 0 1,-35 0 0,35 0-1,1 0 1,-36 0 0,70 0-1,1 0 1,-54 0-1,54 0 17,17 0-17,-53 0 1,88 0 0,-88 0-1,18 0-15,-35 0 16,123 0-1,-124 0 1,72 0 0,-72 0-1,-52 0 1,140 0 265,72-53-265,-54 17-16,-35 19 15,-17 17 1,-18-36 0,105 36-1,-52 0 1,-88 0 0,52 18-1,-52-18 1,-1 0-16,18 18 15,53-1 1,-70-17 0,70 18-1,-17-18 1,-54 18 0,18-18-1,1 17 1,-37-17-1,72 18 17,-18-18-17,-71 0 1,88 0 0,-70 0-1,0 0-15,0 0 16,71 0-1,-89 0 1,53 0 0,0 0-1,-52 0 1,-19 0 0,1 0-1,105 0 266,-17 0-281,0 0 16,-18-18 0,18 18-1,18 0 1,-54 0 0,54 0-1,-71 0 1,17 0-16,-17 0 15,88 0 1,-88 0 0,106 0-1,-18 0 1,-71 0 0,89 0-1,0 0 1,-89 0-1,89 0 17,0 0-17,-106 0 1,70 0 0,-52 0-1,-18 0-15,0 0 16,88 0-1,-88 0 1,35 0 0,0 0-1,-53 0 1,36 0 0,-18 0-1,194-53 266,35 0-265,0 18 0,-35-18-1,18 36 1,-195 17 0,72 0-1,-107 0 1,18 0-16,-18 0 15,88 0 1,-17 0 0,-35 0-1,123 0 1,-124 0 0,89 0-1,0 0 1,-89 0 15,72 0-15,-19-18-1,-52 18-15,52 0 32,-52 0-17,-36 0-15,18 0 16,53 0-1,-53 0 1,-18 0-16,18 0 16,17-18-1,-34 18 1,17-17 0,-1 17-1,-16-18 1,-1 18-1,106 0 267,53 0-282,-53 35 15,0-35 1,-17 18 0,70 35-1,-124-53 1,36 0-16,-18 18 15,71-1 1,-106-17 0,141 18-1,-35-18 1,-53 0 0,52 0-1,1 0 1,-106 0 15,88 0-15,-35 0-1,-71 0 1,71 0 0,-71 0-1,18 0-15,-17 0 16,-1 0-1,0 0 1,159 0 234,18-35-234,-36 35-1,-17-18-15,-53-17 16,88 35 0,-124 0-1,72 0 1,-37 0-1,-16 0 1,16 0 0,-16 0 15,-36 0-31,17 0 16,71 0-1,-35 0 1,-71 0-1,71 0 1,-71-18 0,-17 18-16,17 0 15,36 0 1,-1-18 0,-17 18-1,53-17 1,-53 17-1,18-18 1,17 18 15,-53 0-15,36 0 0,-18 0-1,-18 0 1,71 0-1,-53 0 1,35 0 0,-18 0-1,-52 0 1,17 0 359,1 0-375,-1 18 16,35-18-1,-34 17 1,-19-17-16,36 18 15,0 0 1,-35-18 0,52 17-1,-17-17 1,-17 0 0,52 18-1,-35-18 1,0 18-1,-18-18 1,35 17 15,-34 1-15,17-18 0,-36 0-1,1 0-15,17 0 16,-17 0-1,-1 0 1,1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0:58.64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2134 11748 0,'0'0'0,"18"0"16,17 0-16,18 0 31,-18 0-15,36 0 0,-36 0-1,1 0 1,34 0-1,18 0 1,-52 0 0,69 0-1,-34 0 1,-18 0-16,0 0 16,35 0-1,-35 0 1,17 0-16,-17 0 15,53 0 17,-53 0-17,71 0 1,-36-18 0,-35 18-1,17 0 1,1 0-1,-36 0 1,53 0 0,0 0-1,-35 0 1,71 0 0,-1-35-1,-52 35 16,52 0-15,-34 0 0,-19 0-1,18-18 1,1 18 0,-37 0-1,19 0 1,-18 0-1,-18 0 1,18 0 0,-18 0-1,-17 0 1,123-18 281,0 18-282,0 0 1,18 0 0,0 0-1,-89 0 1,19 0-16,-36 18 16,35-18-1,-35 0 1,35 0-1,-18 0 1,-34 0 0,17 0-1,-18 0 1,35 0 0,-34 0-1,-1 0 1,18 0-1,17 0 17,-17 0-17,18 0 1,-1 0 0,-17 0-1,36 0 1,-1 0-1,-53 0 1,53 0 0,-35 18-1,-35-18 1,141 0 281,35 0-297,17 0 15,-34-36 1,-36 36 0,141 0-1,-88 0 1,-106 0 0,0 0-1,-35 0 1,-17 0-16,16 0 15,19 0 1,-36 0 0,36 0-1,17 0 1,-53 36 0,1-36-1,-1 0-15,35 0 16,-52 0-1,53 0 1,-36 17 15,35-17-15,-17 0 0,-35 0-1,17 0 1,1 0-1,52 0 314,-18 0-329,1 0 15,-18 0-15,17 0 16,71 0-1,-70 0 1,88 0 0,-36 0 15,-35 0-15,1-17-1,-36 17 1,-18 0-16,18 0 15,53 0 1,-89 0 0,107 0-1,-18 0 1,-54 0 0,54 0-1,-18 0 1,-35 0-1,18 0 1,0 0 15,-36 0-15,0 0 0,0 0-1,89 0 282,52-18-297,1-17 16,-19 17-16,-17 18 15,1-35 1,52 35 0,-124 0-1,71 0 1,-35 0-1,-18 0 1,53 0 0,36 0 15,-89 0-15,88 0-1,-35 17 1,-88-17-1,36 18 1,-1-18 0,-53 18-1,36-18 1,-54 0 0,107 0 280,87-18-280,-69 0-16,34 18 16,-17-35-1,-18 35 1,123-18 0,-193 18-1,35-17-15,-18 17 16,18 0-1,-18 0 1,0 0 0,0 0-1,-35 0 1,35 0 0,1 0-1,-54 0 1,35 0-1,1 0 1,-53 0 0,-1 0 15,72 0 250,16 0-265,1 0-16,18 0 15,-19 0 1,1 0 0,124 0-1,-19 17 1,-123-17 0,71 18-1,-35-18 1,-89 0-1,53 0 1,-53 0 0,1 0 15,34 0-15,-34 0-1,122 0 266,36 0-265,-53-18 0,1-17-16,16 35 15,19-17 1,105 17 0,-176 0-1,88 0 1,-88 0-1,-71 0 1,53 0 0,-17 0 15,-54 0-15,36 0-1,-35 0 1,-1 0-1,125 17 282,52 18-297,-18-17 16,-35-18 0,-53 18-16,1-1 15,34 1 1,-52-18-1,52 35 1,-52-17 15,-19-18-31,-16 0 16,34 18 0,1-1-1,-36-17 1,0 0-1,1 0 1,-19 0 0,1 0-1,123 0 267,35 0-267,36 0-15,-71 0 16,159 36-1,-159-36 1,124 52 0,-18-34 15,-159-18-15,88 18-1,-70-1 1,-71-17-1,18 18 1,-35-18 0,0 18-16,17-18 15,106-18 267,53-70-267,-53 70 1,18-35-16,0 0 15,70 0 1,-158 53 0,70-35 15,0 35-15,-88 0-1,35 0 1,-18 0-1,-34 0 1,-1 0 0,-17 0-1,193 0 251,107 0-266,-71 0 16,-36 0-1,-52 0-15,-53 0 16,-35-18-1,-1 18-15,-17 0 16,0-17 15,141-1 204,18 18-235,-36-35 15,-35 35 1,-17-18 0,-19 18-1,1 0-15,-18-17 16,18 17-1,-53-18 1,0 18 265,0 0-265,35 0-16,-35 18 16,0-1-1,88 1 1,-53 0-1,-35-18 17,-17 0-32,34 17 15,-17-17 1,0 18 0,18-1-1,-19-17 1,-34 18-1,53-18 1,-1 18 0,-35-18-1,-17 17 1,35-17 0,-35 0-1,17 0 1,0 0 15,18 0-15,-18 0 15,1 0-15,-1 0-1,0 0 1,-17 0-16,0 0 15,-1 0 1,1 0 0,17 0-1,-17 0 1,-1 0 0,19 0-1,-19 0 1,19 18-1,-36 0 17,17-18-17</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08.3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9754 5733 0,'0'0'0,"-17"0"31,52-18 141,18 18-156,17-18-1,54 18-15,-54 0 16,36 0 0,71 0-1,17 0 1,-141 0-1,70 0 1,-88 0 0,1 0-1,-1 18 1,35-18 0,1 18-1,-18-18 16,-18 0-15,-17 0-16,17 0 16,0 0-1,-17 0 1,17 0 0,18 0-1,-17 0 1,16 0-1,19 0 1,-36 0 0,53 0 15,-17 0-15,-36 0-1,54 0 1,-1 0-1,-35 0 1,35 0 0,-53 0-1,89 0 1,-1 0 0,-35 17-1,71-17 1,17 0-1,-70 0 1,88 0 0,0 18 15,-88 0-15,123 17-1,54-18 1,-160 1-1,124-18 1,-123 35 0,-54-35-16,36 18 15,88-18 1,-88 0 0,70 0-1,-17 0 1,-89 0-1,36 0 1,-53 0 15,-35 0-15,35 0 296,17 0-312,19-18 16,-37-17 0,-16 17-1,17 18-15,-18 0 16,53-17 0,-17 17-1,17-18 1,0 1-1,-53 17 1,54 0 0,-1 0 15,-18 0-15,36 0-1,-18 0 1,-35 0-1,35 0 1,-52 0 0,34 0-16,-52 0 15,88 0 1,-53 0 0,17 0-1,1 0 1,-18 0-1,-18 17-15,18-17 16,35 0 15,-53 0-15,54 18 0,-1-18-1,-18 0 1,-17 0-1,-18 0 1,-17 0-16,0 0 16,35 0-1,-36 0 1,1 0 0,17 0-1,-17 0 16,-1 0-15,1 0 15</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12.1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9772 10548 0,'35'0'94,"18"0"-94,-18 0 16,36 0-1,0 0 1,52 18 0,-52-18-1,-19 0-15,1 0 16,106 17 0,-88 1-1,87-18 1,-52 18-1,-53-18 1,53 0 0,-18 0 15,-35 0-15,0 0-16,-18 0 15,54 0 1,-37 0-1,37 0 1,16 0 0,-52 0-1,36 0 1,-54 0 0,53 0-1,0 0 1,-52 0-1,52 0 1,0 0 0,-18 0-1,36 0 17,0 0-17,-71 0 1,89 0-1,-36 17 1,-35-17 0,35 18-1,-17-18 1,-36 18-16,0-18 16,54 0-1,-54 0 1,-18 17-16,36-17 31,-35 0-15,0 0-1,-1 0-15</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16.0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9966 11924 0,'35'0'125,"-17"0"-110,35 0 1,-18 0 0,89 0-1,-36 0 1,18 0-16,-36 0 16,142 0-1,52-18 1,-158 18-1,88 0 1,-88 0 0,-35 0-16,17 0 15,71 0 1,-89 0 15,71 0-15,0 0-1,-88 0 1,88 0 0,-35 0-1,-18 0 1,18 0 0,35 0-1,-88-17 1,53 17-1,-35 0 1,17 0 0,0 0-1,-35 0 1,18 0 15,-1 0-15,-35 0-1,-17 0-15,70 0 344,18 0-328,-35 0-16,17 0 15,53 0 1,-88 0 0,53 0-1,35 17 1,-88-17 0,70 0 15,-35 0-16,-35 0 1,71 18 0,-71-18-1,0 0-15,-1 35 16,37-35 0,17 0-1,-54 0 1,19 0-1,-18 0 1,-18 0 0,36 0-1,-54 0 1,36 0 0,-35 0 15,0 18-16,34-18 564,37 0-579,-36 0 15,35 0 1,18 0-1,-71 0 1,18 0-16,-18 0 16,53 0-1,-17 0 1,-18 0 15,17 0-15,-34 0-1,34 0 1,-35 0 0,-17 0-1,17 0 1,18 0 0,-17 0-1,-1 0 1,0 0-1,36 0 1,-18 0 0,-18 0-1,35 0 1,-34 0 0,-1 0 15,53 0-16,-17 0 1,-54 0 0,54 0-1,-18 0 1,-36 0 0,19 0-1,-1 0 1,18 0 15,-35 0-15,-1 0-1,18 0 1,-17 0 15,0 0 0,-1 0-15,1 0 15,0 0 1,-1 0-1</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22.84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17639 11977 0,'0'-18'15,"18"18"95,17-17-95,0 17-15,18 0 16,0 0 0,0 0-16,35 0 15,71 0 1,-89 0 0,124 0-1,-35 0 16,-88 0-15,87 0 0,-16 0-1,-72 0 1,-17 0-16,35 0 16,18 0-1,-71 0 1,54 0-1,16 0 1,-52 17 0,35-17-1,-52 0 1,17 0-16,-18 0 16,53 0-1,-35 0 16,35 0-15,36 0 0,-89 0-1,71 0 1,35 0 0,-71 18-1,54-18 1,17 17-1,-106-17 1,71 0 0,0 0-1,-71 0 1,53 0 0,-17 0-1,17 0 16,0 0-15,-52 0 0,70 0-1,17 0 1,-70 0 0,53 0-1,17 0 1,-70 0-1,53 0 1,-53 0 0,17 0-16,-17 0 15,106 0 1,-53 36 0,53-19-1,-18-17 16,-53 0-15,18 0 0,-53 0-1,106 0 298,52 18-313,-17-18 15,-53 35 1,142-35 0,-160 18-1,-52-18-15,17 0 16,71 18 0,-107-1-1,90-17 1,16 0 15,-87 0-15,52 35-1,1-35 1,-54 18 0,54 0-1,17-18 1,-53 17-1,71-17 1,-89 18 0,19-18-16,-36 18 15,88-18 1,-71 0 0,1 0-16,-18 0 15,70 0 1,-52 0 15,-1 0-31,18 0 16,71 0-1,-88 0 1,88 0 0,-1 0-1,-105 0 1,88-18-1,-88 18 1,-18 0-16,1 0 16,-1 0-1,89-71 298,52 19-313,-17 34 15,-54 0 1,19-17-16,70 17 31,-18 1-15,-87 17 0,69-18-1,-105 18 1,35 0-16,-17-18 15,88 18 1,-71 0 0,-35 0-16,0 0 15,70 0 1,-70 0 0,18 0-1,-1-17 1,-34 17-1,-1 0 17,18-18-17,-36 18 1,1 0 0,0 0-1,-1 0 1,1 0-1,0 0 17</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27.9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9754 12594 0,'0'0'0,"18"0"0,-18-17 15,71 17 1,-36-18 15,88 18-15,1 0 0,-54-18-1,89 18 1,0-17-1,-89 17 1,89 0 0,-71 0-1,-35 0-15,18 0 16,88 0 0,-54 0-1,-16 0 1,-19 0-16,89 0 31,53 0-15,-124 0-1,88 0 1,-88-18 0,106 18-1,-17 0 1,-89 0-1,71 0 1,-1 0 0,-87 0-1,70 0 1,18 0 0,-106 0-1,105 0 1,-69 0-1,69 0 17,-34 0-17,-36 0 1,36 0 0,17 0-1,-106 0 1,36 0-1,-19 0 1,-34 0 0,141 0 249,17 0-265,1 0 16,-36 0-16,0 0 16,-53 0-1,18 0-15,-53 0 16,70 0-1,-87 18 17,69-18-17,19 17 1,-54 1 0,71-18-1,18 18 1,-88-18-1,88 17 1,-18 1 0,-53-18-1,71 35 1,-106-17 0,35-18-16,-35 0 15,88 17 1,-71-17-1,89 18 17,-18 0-17,-70-18 1,70 0 0,-18 0-1,-35 0 1,-70 0-1,123 0 282,36 0-281,-1 0-16,-35 0 16,-35 0-1,-18 0-15,18 0 16,17 0-1,1 0 17,-54 0-17,72 0 1,-54 0 0,71 0-1,-1 0 1,-52 0-1,71 0 1,17 0 0,-124 0-1,142 0 1,-124 0 0,-17 0-16,34 0 15,89 0 1,-123 0-1,88 0 17,35 0-17,-124 0 1,71 0 0,-17 0-1,-54 0 1,19 0-1,-19 0 1,107 0 281,17 17-281,-53-17-1,0 36-15,-53-36 16,88 17-1,-87-17 1,-37 0 0,37 18-1,17-1 1,-18-17 0,-18 0-16,18 0 15,71 0 1,-88 0-1,88 0 1,-18 0 0,-88 0-1,52 0 1,36 0 0,-88 0-1,89 0 1,-90 0-1,1 0 1,18 0 0,35 0-1,-53 0 1,-18 0-16,18 0 16,35 0-1,-53 0 1,18 0-1,-17 0 1,16 0 390,-16 0-406,17-17 16,0 17 0,-1-18-1,54 1 1,-70 17-1,-1-18 1,0 0 0,0 18-1,-17-17 1,0 17 0,-1 0-16,1-18 31,0 18-16,-1 0 17</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47.9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9684 5909 0,'17'0'140,"19"0"-140,-1 0 16,18 35 0,70 1-1,-52-36 1,52 35-1,-52-35 1,52 35 0,-17-17-1,-35-1 1,35 36 0,17-35-1,-70-18 1,53 18-1,-36-1 1,54 1 0,-1 17 15,-70-35-15,0 18-16,18-18 15,17 17 1,-53-17-1,36 0 1,-1 18 0,-17-18 15,0 0-15,-35 0-1,-1 0 1,1 0-1,0 0 1,-1 0 0,1 0-1,0 18 1,-1-18 31,-17 17-32</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52.55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9701 7549 0,'0'18'16,"36"-18"0,17 0-1,0 0-15,17 0 16,89 0-1,-89 0 1,54 0 0,35 0-1,-89 0 1,18 0-16,-17 0 16,105 0-1,-88 0 1,71 0 15,0 0-15,-53 0-1,53 0 1,-1 0 0,-69 0-1,52 0 1,-71 0-1,54 0 1,-19 0 0,-52 0-1,-17 0-15,17 0 16,35 0 0,-35 0-1,70 0 1,-35 0-1,-35 0 17,53 0-17,0 18 1,-53-18 0,53 17-1,-53-17 1,17 0-16,-17 0 15,53 18 1,-36-18 0,89 0-1,-35 0 1,-36 0 0,35 0-1,18 0 1,-52 0-1,87 0 17,-17 0-17,-71 0 1,35-18 0,1 1-1,-89 17 1,1 0-1,69 0 282,36 0-281,-35 0 0,-18-18-16,18 18 15,18 0 1,-1 0-1,-52 0 1,52 0 15,18 0-15,-88 0 0,88 0-1,-88 0 1,0 18-16,18-18 15,17 17 1,0-17 0,-35 0-1,71 18 1,-71-18 0,88 0-1,17 0 1,-87 0-1,88 0 17,-1 18-17,-52-18 1,124 0 0,-54 0-1,-70 0 1,53 0-1,35 35 1,-124-17 0,89-18-1,-71 17 1,71 1 0,-18-18-1,-71 0 1,54 0-1,-18 0 17,-53 0-17,70 0 1,-35 0 0,-52 0-1,-1 0 1,-17 0-1,34 0 314,37 0-329,-19-18 15,71 1 1,-88 17-1,53 0 17,-18 0-17,-35 0 1,18 0 0,-36 0-1,0 0-15,1 0 16,52 0-1,-35 0 1,-18 0-16,18 0 16,53 0-1,-36 0 1,-34 0-16,16 0 16,37 17-1,-36-17 1,17 0 15,1 0-15,-36 0-1,53 0 1,-17 0 0,-36 0-1,36 0 1,-19 0-1,-16 0-15,-1 0 16,0 0 0,1 0-1,-1 0-15,-17 0 16,34 0 0,-16 0 15,-19 0-16,1 0 17,0 0-17,-1 0 17,1 0-1,0 0 47,-1 0-47,1 0-15,17 0-16,-17 0 15,35-17 1,-36-1 15,1 18-15,17 0 0,-17-18-1,-1 18 1,1 0-1,0 0 17</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1:55.2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23019 7532 0,'17'0'47,"-17"-18"-31,18 1-1,35 17 1,-18-18-16,53 0 16,89-17-1,-54 35 1,160-18-1,52 1 1,-194 17 0,70 0-1,-105 0 1,18 0 0,-18 0-1,105 0 1,54 17-1,-159-17 1,158 36 0,-123-36-1,177 17 1,17-17 0,-194 0-1,53 0 1,-88 0-1,-71 0 1,36 0 15,-18 0-15,70 0 265,1-17-281,-19 17 16,-34 0-1,123-18 1,-141 18 0,106 0-1,-18 0 1,-71 0 0,89 0-1,-71 0 1,-17 0-16,17 0 15,18 0 17,-18 0-17,0 0 1,1 0 0,-54 0-1,35 0 1,1 0-1,-36 0 1,0 0 0,1 0-1,-1 0-15,0 18 16,18-18 0,-18 17-1,-17-17-15,17 18 16,1-18-1,-19 18 1,19-18 15,-1 0-15,0 0 15,-17 0-15,-1 0-1,1 0 1,-18 17 0,18-17-1,-1 0 48,1 0-48,0 0 17,-1 0 93,1 0-94,0 0 0</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3:00.1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2946 17092 0,'17'0'63,"1"0"-48,0 18-15,-1-18 16,19 17-1,16 1 1,1 0 0,53 17-1,18-17 1,-36-18 0,53 17-1,-35 18 1,-53-35 15,53 0-15,-54 0-1,-16 0-15,17 0 16,35 18 0,-35-18-1,70 0 1,-17 18-1,-53-18 1,70 17 0,-34-17-1,-36 18 1,70-18 0,-17 18-1,-36-18 16,54 17-15,35-17 0,-71 0-1,35 0 1,-34 0 0,69 18-1,1-18 1,-106 0-1,106 0 1,35 0 0,-106 0-1,18 0 1,-18 0 0,-53 0-1,89 18 1,-1-1 15,-52-17-15,52 0-1,-52 0 1,-18 0-16,17 0 16,107 0-1,-89 36 1,-18-36-16,19 0 15,69 0 1,-105 0 0,106 0-1,0 17 1,-106-17 0,88 0-1,18 0 1,-124 0 15,88 0-15,-17 0-1,-53 0 1,70 0 0,-70 0-1,53 0 1,35 0-1,-88 0 1,88 0 0,0 0-1,-70 0 1,53-53 0,34 53-1,-87-17 1,105-1 15,-52 0-15,-54 1-1,36-1 1,-71 18 0,36-18-1,158-35 282,53 18-281,-35 18-16,-35-36 15,123 0 1,-229 53 0,70-18-1,-70 18 1,-35 0-1,52 0 17,-70 0-17,0 0-15,35 0 16,18 0 0,-18 0-1,36 0 1,35 0-1,-107 0 1,107 0 0,-18 0-1,-88 0 1,88 0 0,-35 0-1,-18 0 16,18 0-15,35 0 0,-88 0-1,71 0 1,-71 0 0,52 0-1,19 0 1,-71 0-1,53 0 1,52 0 0,-69 0-1,69-18 1,19 18 0,-54 0-1,-35 0 1,-52 0-1,-1 0-15,0-35 32,36 35-17,-18 0 1,0 0 0,-36 0-1,19 0 1,-1 0-1,0 0 1,-17 0 31,-1 0-31,19 0 468,-19 0-468,19 0-16,-19 0 15,36 18 1,-35-18-1,-1 0 1,19 0 0,-19 17-1,1-17 1,0 18 0,17-18-1,-17 0 1,17 0-1,0 0 1,0 0 15,-17 0-15,0 0 15,-1 0-15,1 0 15,0 0 0</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3:10.0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30886 8043 0,'0'-17'94,"0"-1"-47,0 0 15</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1:32.2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9648 9402 0,'36'0'141,"17"0"-110,17 0-31,-17 0 16,18 0 0,123 0-1,-124 0 1,36 0-16,-18 0 15,89-18 1,-54 18 0,-88 0-1,54 0 17,-54 0-17,53-18 1,-17 1-1,-18 17 1,-18 0-16,0-18 16,36 18-1,17-18 1,-35 18 0,53-35-1,-71 35 1,53-18-1,0 1 1,-52 17 0,34-18-1,1 18 17,-18 0-17,17 0 1,-35 0-1,54 0 1,16-17 0,1 17-1,53 0 1,35 0 0,-123 0-1,34 17 1,-16-17-1,-36 35 1,0-35 0,-36 0 15,124 36 219,106-36-234,-35 17-1,0 19 1,123-36-1,-229 0 1,-1 0-16,1 0 16,53 0-1,-71 0 1,-35 0-16,0 0 16,70 0-1,-70 0 1,36 0-1,-1 0 1,-35 0 0,35 0-1,0 0 17,-53 0-17,54 0 1,16 0-1,-52 0 1,53 17 0,-53-17-1,18 0-15,-19 0 16,143 18 0,-125 0-1,89-18 1,-18 35-1,-88-35 1,17 0 0,1 0 15,-36 0-15,-17 0-1,52 17 266,36-17-281,-35 36 16,52-36 0,54 0-1,-36 0 1,-71 0 0,54 17-1,17 1 1,-88-18-1,53 0 1,-18 0 15,-18 0-31,19 18 32,-36-18-17,-18 0-15,18 0 16,35 17-1,-18-17 1,36 18 0,18 0-1,-71-18 1,53 17 0,-1-17-1,-87 0 1,35 0-1,-18 0 1,212 18 265,124-18-281,-54 0 16,-35 0 0,-70 0-16,17-18 31,-141 18-16,18 0 1,-53 0 0,18 0-16,-18 0 15,53 0 1,-54 0 0,72 0-1,-36 0 1,-35 0-1,35 0 1,-17 0 0,-36 0-1,53 0 17,-17 0-17,-36 0 1,36 0-1,-1 0 1,-52 0 0,35 0-1,0 0 1,-36 0 0,142-35 265,35 17-266,-53 18 1,-35 0-16,-18-17 16,89 17-1,-89 0 1,18 0 15,35 0-15,-88 0-1,-18 0-15,18 0 16,35 0 0,-53 0-1,54-18 1,34 0 0,-70 18-1,70-17 1,-87 17-1,17 0-15,-18-18 16,53 18 0,-35-35-1,35 17 1,36 18 15,-71-17-15,88 17-1,17-18 1,-69 0 0,34 18-1,1 0 1,-89 0 0,0 0-1,-17 0 1,176 0 265,17 0-281,1 0 16,-36 0-1,-17 36-15,18-19 16,-19 18 0,-17-35-1,89 18 1,-124 0-1,52-18 1,1 17 0,-106-17-1,0 36-15,35-36 16,18 0 0,-53 0-1,70 0 1,-52 0-1,-36 0 1,53 0 0,1 0-1,-36 0 1,70-18 15,0 18-15,-34-18-1,69 1 1,-105-1 0,0 18-16,18-18 15,-36 18 1,0 0 0,89 0 249,17 0-249,35 0-16,-17 36 15,123-36 1,-158 17 0,52-17-1,-88 0 1,-17 0 0,-18 0-1,53 0 1,-18 0-1,-53 0 1,53 0 0,-52 0-1,-1 0-15,-17 0 16,52 0 0,-17 0-1,-35 0 1,17 0-1,-17 0 1,-1 0-16,1 0 16,-1 0-1,1 0 1,0 0 0,-1 0 15,1 0-16,35 18 1,-18-18 0,0 0 15,-17 0-15,0 0-1,-1 18 1,1-18-1,0 0 1,-1 0 0,1 0-1,0 0 1,-1 0 15</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3:30.40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18521 3528 0,'0'-18'16,"17"18"-1,1 0 1,70 0 0,-35 18-1,0-18-15,35 17 16,71 19-1,-106-19 1,88 1 0,0 35-1,-88-35 1,124-1 0,-19 1-1,-87-1 1,193 36 15,1-35-15,-124 0-1,88-18 1,18 35 0,-123-17-1,35-18 1,-89 17-1,1-17-15,-18 0 16,35 0 0,-35 0-1,17 0 1,18 0 0,-35 0-1,36 0 1,-1 0 15,-18 0-15,89 0-1,0 0 1,-89 0 0,89 0-1,-71 0 1,-17 0-16,17 0 15,36 0 1,-36 0 0,53-17-1,18-1 1,-106 0 0,88 1-1,-36-36 1,-16 53 15,17-36-15,17 19-1,-70-1 1,70 1 0,-70-1-1,0 18-15,18-18 16,52 1-1,-35-19 1,142 1 0,70-18-1,-89 0 1,19 0-16,17-35 16,229 0-1,-300 35 1,53 18-1,-70-1 17,-124 36-17,36-17 1,-18 17 0,194 17 218,70 1-218,-70 17-1,124 18 1,-301-35-1,71 0 1,-88-18 0,53 35-1,-18-18 1,-35 1 0,71 0-1,17 35 1,-71-53-1,72 17 1,-72 1 15,18-18-31,-17 0 16,70 0 0,-88 0-1,17 0-15,-52 0 16,88 0-1,-18 0 1,-35 0 0,53 0-1,-36 0 1,36 0 0,-18 0-1,-35-18 1,71 18-1,17-17 17,-88-1-17,88 18 1,-88-35 0,17 35-16,1 0 15,52-18 1,-52 0-1,-18 18-15,0 0 16,35 0 0,-53 0-1,54 0 1,-19 0 0,-35 0-1,36 0 1,-36 0-1,18 0 17,-35 0-1,-1 0-31,1 0 16,0 0 15</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3:36.6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2064 4128 0,'35'0'0,"18"0"15,-18 17 1,36-17 0,70 35-1,-35-35 1,-18 18-1,71-18 1,-89 35 0,18-35-1,-17 0 1,88 0 0,-71 0-1,-18 0-15,19 0 16,34 0-1,-35 0 1,89 0 0,87 0-1,-158 0 1,-35 0-16,35 0 16,35 0-1,-71 0 1,54 0-1,-1 0 17,-52 0-17,52 0 1,18 0 0,-53 0-1,54 0 1,-54 0-1,18 0-15,35 0 16,212 0 0,-159 18-1,-53-18-15,0 0 16,141 18 0,-123-18-1,123 35 1,0-35-1,-123 0 1,53 0 15,17 0-15,-123 0 0,123-53-1,-123 53 1,-18-18-16,-17 1 15,34-1 1,160 18 250,123 0-251,-106 0 1,1 0-16,-1 0 16,71 0-1,-248 0 1,89 0-1,-141 0 1,0 0 0,35 0-1,54 0 1,16 0 0,-87 0-1,88 0 1,-54 0-1,-16-35-15,-19 35 16,124-18 0,-123 18-1,35-17-15,-18 17 16,71 0 0,-89 0-1,89-18 1,0 18-1,-71-18 1,53 18 15,18 0-15,-89-17 0,71 17-1,-52 0 1,140 0 234,88 53-235,-34 17-15,-1-70 16,-106 18 0,124 17-1,-229-35 1,52 18 0,-35-1-1,-35-17 1,71 18-1,-71-18 1,-1 0-16,37 0 16,34 0 15,36 0-15,-71 0-1,71 0 1,-89 0-1,1 0-15,-1 0 16,89 0 0,-88 0-1,123 0 1,0 0 0,-124 0-1,124-35 1,-35 17-1,-71 0 1,53 1 15,-35-1-15,-70 0 0,-1 18-1,212 0 220,88 0-220,-18 0-15,-105 0 16,-53 0-1,-53 0 1,0-35-16,-18 35 16,18 0-1,-18 0 1,18 0 0,-1 0-1,-16 0 1,16 0-1,37-17 1,-90 17 15,107 0-15,0-18 0,-71 18-1,53 0 1,-70 0-1,17 0-15,0 0 16,71 0 0,-53 0-1,158 0 1,-52 0 0,-88 0-1,-1 35 1,-17-35-1,-71 0 1,0 0 0,-17 0 15,194 18 188,52 35-204,-17 0 1,-35-18 0,-53-17-1,-54-1-15,1-17 16,35 53-1,-52-35 1,69-18 0,1 17-1,-106 1 1,141-18 0,-35 0-1,-89 0 1,71 0-1,18 0 1,-106 18 0,88-18 15,-35 17-15,-18-17-1,18 0 1,-18 0-1,-35 0-15,0 0 16,71 0 0,-89 0-1,-17 0-15,52 0 16,-35 0 0,1 0-1,228 0 266,89 0-265,-35-35-16,-72 35 16,-69-35-1,-54 35 1,36-18 0,-106 18-1,0 0-15,0 0 16,88 0-1,-88 0 1,106 0 0,35 0-1,-36 0 1,-87 0 0,123 0-1,-123-18 1,70 18-1,-36-17 1,-34 17 0,17 0 15,-53 0-15,71-18-1,18 18 1,-71 0-1,53 0 1,17-17 0,-17 17-1,-71 0 1,53 0 0,-35 0-1,35 0 1,-17 0-1,-36 0 1,18 0 0,18 0 15,-36 0-15,-17 0-1,17-18 1,-17 18-16,17 0 15,0 0 1,0 0 15,1 0-15,-19 0 0,1 0-1,0 0 32,-1 0-16</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3:42.2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2434 5009 0,'18'0'79,"17"0"-79,36 0 15,-18 0 1,105 0-1,54 0 1,-106 0 0,88 0-1,-88 0 1,0 0 0,-1 0-1,125 0 1,-160 0-1,36 0-15,-18 0 16,89-17 0,-107 17-1,89-18 1,0-17 0,-106 35-1,88-18 1,0 1-1,-88 17 1,53-18 0,17 18 15,-70-18-15,35 18-1,0-17 1,-17 17-1,17 0 1,-35 0 0,88-18-1,18 18 1,-89-18 0,72 1-1,16 17 1,-105-18-1,106 18 1,-18-35 0,-53 17-1,71 18 17,17-17-17,-87-1 1,87 18-1,-88 0 1,-17-18-16,17 18 16,88 0-1,-87-17 1,69 17 0,-17-36-1,-105 36 1,52 0-1,-53-17 1,0 17-16,-17 0 16,70 17 281,36 19-282,-36-19 1,35 36-1,71 18 1,-105-54 0,105 54-1,35-18 1,-141-35 0,89-1-1,-89 1 1,0-1-16,18 19 15,105-19 1,-52-17 0,123 18-1,-88 17 1,-123-35 15,17 0-31,-17 18 16,87 0-1,36 17 1,-105-18 0,69-17-1,-87 36 1,52-36 0,1 0-1,-71 0 1,53 0-1,35 0 1,-88-18 0,88 18-1,0-18 1,-88 18 15,88-17-15,-35-1-1,-36 1 1,54-1 0,-1 0-1,-70 18 1,71-17 0,-71 17-1,17-18 1,18 18-1,-70-18 1,0 18 0,-1 0-1,213 0 235,52 36-234,0-19-16,-70 19 16,-36-36-1,-70 0 1,53 17-1,-1 1 1,-87-18 0,52 17-1,-52-17 1,88 18 0,-1-18-1,-52 0 1,71 0-1,17 0 1,-88 0 0,70 0-1,18 0 17,-88 0-17,88 0 1,-35 0-1,-89 0 1,89 0 0,-71 0-1,36 0 1,17 0 0,-106 0-1,53 0 1,-17 0-1,-54 0 1,1 0-16,141 0 297,17 0-281,18-35-1,-53 35 1,141-18-1,-158 1 1,-18 17-16,-36 0 16,124 0-1,-123 0 1,123 0 0,18 0-1,-124 0 1,123 0-1,1 0 1,-124 0 0,18 0-1,35 0 17,-88 0-17,53 0 1,35 0-1,-88 0 1,88 17 0,-88-17-1,88 0 1,-35 0 0,-18 0-1,18 18 1,35-1-1,-88-17 1,53 0 0,-18 0-1,-35 0 17,35 0-17,-17 18 1,-36-18-1,36 0 1,-36 0 0,18 0-16,-18 0 15,36 0 1,-54 0 0,54 0-1,-1 0 1,-34 0-1,17 0 1,-18 0 0,-17 0-1,34 0 17,1 0-17,-35 0 1,0 0-1,-1 0 1,1 0-16,0 0 16,17 0-1,-18 0 17,1 0-1,0 0 0,-1 0-15,1 0-1,0 0 17,-1 0 30</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3:52.34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18874 6526 0,'17'0'110,"1"-17"-110,0 17 15,17 0 1,88-18 0,-70 0-1,35 18-15,18 0 16,141 0 0,35 0-1,-140 0 1,157 0 15,-158 18-15,159 35-1,-70-35 1,-125-18 0,54 35-1,-18-17 1,-105-18-1,69 0 1,-16 0 0,-54 0-1,53 0 1,53 0 0,-88 0-1,88 0 1,-88 0 15,18 0-31,-1 0 16,36-18-1,-18 18 1,71 0 0,35-35-1,-53 35 1,89-18-1,-1 0 1,-123 18 0,88-35-1,-71 35 1,-35-18 0,-17 18-1,-36 0 1,124 0 265,53-17-265,-36 17-16,36 0 15,-36 0 1,-17 0 0,-18 0-16,-71 0 15,124 0 1,-105 17-1,69 1 1,19-18 0,-71 0-1,123 0 1,-17 18 0,-89-18-1,89 0 1,-124 35 15,88-35-15,-35 18-1,-70-18 1,70 0 0,18 0-1,-106 0 1,106 0-1,-18 0 1,-88 0 0,70 0-1,-35 0 1,-52 0 0,52 0-1,0 0 16,-35 0-31,70 0 32,-70 0-17,53 0 1,18-18 0,-72 18-1,54-35 1,18 17-1,-71 18 1,35-18 0,18 1-1,-89 17 1,89-18 0,-53 18-1,-18 0-15,1-17 16,17-1-1,-36 18 17,54-18-17,-36 18 1,0 0 0,-17-17-1,17 17 1,-17 0 15</inkml:trace>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3:58.0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2540 7197 0,'18'0'32,"35"0"-17,70 0 1,-17 0 0,-18 0-16,18 0 15,158 53 1,-87-53-1,158 53 1,-53-36 0,-158 18-1,52-35 1,-88 18 0,-17-18-16,-18 0 15,88 0 1,-53 0-1,-17 0 1,17 0 0,35 0-1,-35 0 1,71 0 0,0 0-1,-53-35 1,123 17-1,-52 18 1,-89 0 0,70-17-1,36-1 1,-52 18 0,69-35-1,-105 35 1,88-18-1,0 0 17,18 18-17,-124 0 1,88-17 0,-52-19-1,-1 36 1,18-17-1,-88 17 1,106-18 0,0 0-1,-36 18 1,124 0 0,-106 0-1,71 0 1,53 0-1,-36 18 17,-123 17-17,123 1 1,-105-36 0,34 53-1,1-36 1,-71-17-1,71 18 1,0-18 0,-71 0-1,53 0 1,-70 0 0,-18 0-16,-1 0 15,1 0 1,141 0 281,124-18-282,-36 18-15,-35-17 16,-71 17 0,-34 0-1,140 0 1,-18 0-1,-158 0 1,88 0 0,-88 0-1,-35 0-15,17 17 16,71-17 0,-1 18-1,-69-18 1,87 18-1,-70-18 1,52 35 15,19-18-15,-124-17 0,106 18-1,17-18 1,-123 0-1,106 0 1,-18 0 0,-88 0-1,88 0 1,-35 0 0,-18 0-1,88 0 1,-88 0-1,71 0 1,0 0 15,-89 0-15,54 0 0,-36 0-1,-53 0 1,18 0-1,-35 0 1,141-35 250,52 17-251,19-17 1,-54 17-16,0-17 16,-34 35-1,157-18 1,-87 18-1,-124 0 1,124 0 0,-106 0-1,0 0 1,-1 0 0,195 0-1,-53 0 1,-141 0-1,88 0 1,-123 0 0,17 0-16,-35 0 15,105 0 1,-87 0 0,123 0-1,-35 0 1,-89 0-1,89 0 1,0 0 15,-53 0-15,52 0 0,1 0-1,-71 0 1,36 0-1,-1 0 1,-70 0 0,35-17-1,-17-1 1,-53 18 0,229 0 249,229-35-265,-18-1 16,-105 36-1,-71 0-15,-70 0 16,70 0 0,-88 0 15,-105 0-15,16 36-1,19-36 1,-54 0-1,72 0 1,69 0 0,-105 0-1,123 0 1,-123 0 0,0 0-16,-35 0 15,105 0 1,-105 0-1,70 0 1,17 0 15,-87 0-15,88-18 0,-18 18-1,-53-18 1,35 1-1,19 17 1,-90 0 0,37 0-1,17 0 1,-89 0 0,36-18-1,0 1 1,106 17 249,17 0-265,-17 0 16,-89 0 0,36 0-16,53 17 15,-53-17 17,35 18-17,-70-1 1,17-17-16,-18 0 15,89 0 1,-88 18 0,-1-18-16,18 0 15,71 18 1,-106-18 0,35 17-16,-35-17 15,71 0 1,-54 0-1,18 0 1,1 0 15,-54 0-15,53 0 0,0 0-1,-35 0 1,35 0-1,18 0 1,-88 0 0,88 0-1,-71 0 1,18 0-16,-18 0 16,36 0-1,-36 0 1,53 0-1,-53 0 1,1-17 15,-19 17-31,1 0 16,35 0 0,-18 0 15,-17 0-16</inkml:trace>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4:03.89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2417 7902 0,'35'0'15,"18"0"1,53-17-1,-36 17 1,18 0 0,-17-18-1,123 0 1,-106 18 0,88 0-1,-34 0 1,-89 0-1,88 0 1,-124 0 0,54 0-16,-36 0 15,71 0 1,-53 0 0,141 0-1,-35 0 1,-89 0-1,18 0-15,-35 0 32,106 0-32,-88 0 31,123 0-15,-36 0-1,-87 0 1,123 0-1,-88 0 1,53 0 0,52 0-1,-70 0 1,142 0 0,16 0-1,-52 36 1,-88-19-1,194 19 1,-177-19 0,230 18 15,-89-17-15,-158 0-1,53 17 1,-53-35-1,-89 0 1,-35 0 0,159 18 281,124-18-282,-1 0 1,-70 0-16,-105 0 15,87 0 1,-106 0 0,-34 0-1,-37 0 1,1 0 0,36 0-1,-37 0 1,90 0-1,-1 0 1,-35 0 0,52 0-1,1 0 1,-71 0 0,71 0-1,-88 0 1,-1 0-16,36 0 15,123 0 1,-88 0 0,124 0 15,-18 0-15,-106 0-1,106 0 1,17 0-1,-122 0 1,52 0 0,-18 0-1,-88 0 1,0 0 0,195 0 249,52-18-249,0 0-1,-88-17-15,-106 17 16,88 18 0,-158 0-1,70 0 1,-71 0 15,19 0-31,-36 0 16,105 0-1,1 0 1,-53 0 0,106 0-1,17 0 1,-123 0 0,123 0-1,-123 0 1,70 0-1,-35 0 1,-35 0 0,106 0-1,70 0 17,-123 0-17,53 0 1,17 0-1,-159 0 1,71-17 0,-35 17-1,-35 0 1,-18 0 0,176 0 265,18-35-266,-35 35-15,-36 0 16,106 0 0,-123 0-1,123 0 1,-141 0 15,18 35-31,-18-18 16,159 19-1,-35-1 1,-124-35 0,106 0-1,-141 0 1,-18 0-16,18 0 16,70 0-1,-70 0 1,-18 0-16,-17 0 15,123 0 1,-124 0 0,89 0-1,35 0 17,-123 0-17,123 35 1,-18-35-1,-88 0 1,18 0 0,-18 0-1,-53 0 1,36 0 0,-18 0-1,-35 0 1,123-35 281,17-18-282,19 0 1,-18 36-16,-18-1 16,17-17-1,-16 17 1,122-35-1,1 0 1,-159 53 0,88-18-1,-124 18 1,124 0 0,-35 0-1,-53 0 1,105 0-1,-52 0 1,-71 0 0,-35 0-1,18 0-15,70 0 32,-71 0-17,89 0 1,0 0-1,-88 0 1,52 0 0,-35 0-1,-17 0 1,17 0 0,0 0-1,-53 0 1,54 0-1,-36 0 1,17 0 0,18 0 15,-52 0-15,34 0-1,1 0 1,-36 0-1,53 0 1,-17 0 0,-54 0-1,54 0 1,17 0 0,-17 0-1,17 0 1,-53 0-1,18 0 1,18 0 0,-36 0-1,0 0 17,0 0-17,-17 0 1,0 0-1,-1 0 1,1 0 15,0 0-15</inkml:trace>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4:12.8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29051 10160 0,'18'0'16,"-36"0"-16,71-18 0,-35 18 31,-1 0-15,54 0-1,-36 0 1,18-17 0,-35 17-1,17 0-15,0 0 16,36 0-1,-18 0 1,-18 0-16,18 0 16,88 0-1,-88 0 1,71 0 0,-36 0-1,-35 0 16,53 0-15,-1 0 0,-87 0-1,88 17 1,-18-17 0,-35 18-1,35-18 1,-53 18-1,1-18-15,-1 0 16,18 0 0,-18 0-1,-17 0 1,17 0 0,-17 0-1,17 0 16,-17 0-15</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4:22.5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2364 10866 0,'0'-18'16,"17"18"15,19-18-31,-1 18 16,53 0 15,18 0-15,-71 0-1,53 0 1,-52 0-1,17 0-15,-18 0 16,35 0 0,-34 0-1,17 0 1,17 0 0,-52 0-1,35 0 1,-18 0-1,-17 0 1,34 0 15,19 0-15,-53 0 0,52-17-1,18-1 1,-52 18-1,105-18 1,88 1 0,-52 17-1,316-36 1,-210 1 0,-1 18-16,-35 17 15,176-53 1,-229 53-1,53-53 1,-88 53 15,-89-18-15,19 18 0,-19 0-1,89 0 251,53 0-251,-71 0 1,-18 0-16,-17 0 16,-35 0-1,34 18-15,-34-18 16,88 35 0,-89-17-1,54-1-15,-54-17 16,107 36-1,-107-36 17,124 35-17,-35-18 1,-88-17 0,87 18-1,1-18 1,-71 0-1,71 0 1,-18 0 0,-70 0-1,87-18 1,-69 18 0,16-35-16,-34 35 15,88-17 1,-36 17-1,124-18 17,53-17-17,-194 35 1,194-18 0,-53 18-1,-106 0 1,106 0-1,-53 0 1,-88 0 0,35-18-1,-88 18 1,158 0 265,71 0-265,1 18-1,-107 0-15,-35-18 16,-17 0 0,-54 17-1,54-17 1,-71 18 0,17 0-1,1-18 1,-18 0-1,52 0 1,37 0 0,-72 0-1,89 0 1,0 0 0,-71 0-1,88 0 1,-88 0-1,71 0 17,-18 0-17,-70 0 1,35 0 0,35 0-1,-53 0 1,88 0-1,18 0 1,-123 0 0,123 0-1,-71 0 1,-87 0 0,52 0-1,-18 0 1,-52 0-1,211 0 267,36 0-282,-18 0 15,-53 0 1,-88 0 0,-36 0-16,-17 0 15,88 0 1,-105 0-1,70 0 1,35 0 0,-88 0-1,105 17 1,-70-17 0,195 35-1,-19-17 1,-158-18-1,106 0 1,-18 0 0,-124 0 15,54 0-15,-1 0-1,-52 0 1,88 0-1,-36 0 1,-35 0 0,18-18-1,-35 18 1,-54 0-16,19 0 16,34 0-1,-35 0 1,1 0-1,-19 0 1,213 0 218,87-35-218,1 35 0,-71 0-16,88 0 31,-265 0-15,36 0-16,-53 0 15,71 0 1,-72 0-1,37 0 1,16 0 0,-34 0-1,88 0 1,0-17 0,-89-1-1,54 18 1,-54-18-1,-17 18 1,18 0 0,52-17-1,-35-1 1,71 18 0,-36-18-1,-70 18 1,36-17-1,-19-19 1,-35 36 0,18 0-1,194-17 267,35-1-267,1 18-15,-36 0 16,88-35-1,-265 35 1,71 0 0,-88 0-1,36 0 17,34 0-17,-70 0 1,0 0-16,35 0 15,71 0 1,-89 0 0,19 0-16,-19 0 15,54 0 1,-19 0 0,-69 0-1,52 0 1,-35 0-1,17 0-15,-17 0 16,53 0 15,-18 0-15,71 0 0,0 18-1,-89-18 1,89 35-1,35-18 1,-123-17 0,123 0-1,-36 18 1,-69-18 0,-1 0-1,-35 0 1,17 18-1,1-18 1,-36 0 15,124 17 219,88 19-234,-71-36 0,-52 17-1,34 1 1,-105-18-1,71 18 1,-71-18 0,0 0-16,0 35 15,88-18 1,-88-17 0,88 18-1,0-18 1,-88 0-1,70 18 1,-17-18 0,-53 0-1,18 17 17,17-17-17,-71 0 1,54 0-1,0 0 1,-54 0 0,36 0-1,-18 0 1,-17 0-16,0 0 16,35 0-1,-36 0 1,18 0-1,18 0 1,-35 0 0,0 0 15,-1 0-15,1 0-1,0 0 1,-1 0-1,1 0 17,-1 0 15</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4:30.1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2399 11553 0,'0'-17'78,"18"17"-47,-1 0 1,18 0-32,1-18 15,-1 18 1,0-17-16,18 17 15,71-18 1,-71 18 0,35 0 15,35 0-15,-105 0-1,88 0 1,-18 0-1,-35-35 1,35 35 0,0-18-1,-17 18 1,17-18 0,-53 18-1,53-17 1,1-1-1,-1 18 1,18-18 0,35 1 15,-88 17-15,88-18-1,0 18 1,-88 0-1,53 0 1,35 0 0,-88 0-1,88 0 1,-88 0 0,0 0-16,35 0 15,18 0 1,-53 0-1,70 0 1,-17 0 15,-53 0-15,88 0 0,18 0-1,-71-17 1,35 17-1,36 0 1,-71 0 0,36 0-1,-36 0 1,-17 0-16,-1 0 16,54 0-1,-54 0 1,18 17-1,0-17 1,-52 0 0,175 18 281,54 17-297,-53-35 15,-71 18 1,-53-18-1,88 35 1,-123-35 0,88 18-1,-17-1 1,-71-17 0,0 0-16,35 18 15,18-18 1,-18 18-1,-18-18-15,19 0 16,69 0 15,-105 0-15,106 0 0,-53 0-1,-18 0 1,18 0-1,-18 0 1,-35 0 0,71 0-1,-54 0 1,89 0 0,0 0-1,-71 0 1,106 0-1,-35-18 1,-89 18 0,89 0-1,0 0 1,-71 0 15,35 0-15,18 0-1,-105 0 1,52 0 0,-18 0-1,124 0 282,18 0-281,-35 0-1,-1 0-15,-35 0 16,88 0 0,-158 0-1,70 18 1,-35-18 15,-36 17-15,1-17-16,17 18 15,124-18 1,-106 0 0,123 17-1,-159-17 1,125 36 0,-54-36-1,-71 0 1,54 17-1,-19-17 1,-52 0 0,89 0-1,-54 0 17,-35 0-17,35 0 1,18 0-1,-89 0 1,107 0 0,-18 0-1,-53 0 1,52 0 0,-52 0-1,-17 0-15,-19 0 16,18 0-1,159-35 251,53 0-250,53-18-16,-88 35 15,123-35 1,-123 18 15,-124 35-15,71 0-1,-106 0 1,0 0-16,-1 0 16,90 18-1,52-1 1,-89-17 0,125 18-1,-1 35 1,-158-35-1,123-1 1,-106 1 0,53-1-1,-35 1 17,-53-18-17,88 18 1,-18-18-1,-52 0 1,123 0 0,-124 0-1,36 0-15,35 0 16,53 0 0,0 0-1,-123 0 1,17-18-1,-35 18 1,18 0 0,-1 0-1,-52 0 17,-1 0-17,248-53 235,141 0-250,-36 18 16,-70 17-1,123-35 1,-282 53 0,18-35-1,-71 35 1,-17 0-16,0 0 16,70 0-1,-53 0 1,123 18-1,125-1 1,-160-17 0,106 0-1,-88 18 17,-123-18-17,70 35 1,0-17-1,-88-18 1,70 0 0,1 0-1,-71 0 1,70 18 0,-70-18-1,0 0-15,18 0 16,17 0-1,-53 0 1,53 0 0,1 0-1,-54 0 1,35 0 15,230 0 235,53-18-251,-35 18 1,-72 0 0,1-18-1,-158 18 1,-19 0-16,1 0 16,52 0-1,-70 0 1,35 0-16,-17 0 15,88 0 1,-71 0 0,88 0-1,18 0 17,-106 0-17,71 0 1,-18 18-1,-123-18 1,88 0 0,-53 0-1,-18 0 1,0 0 0,-17 0-1,17 0 1,142 0 265,17 35-265,-53-35-16,-36 0 15,1 0 1,-53 0 0,88 18-1,-105-18 1,52 0-1,-18 0 1,-34 0 0,69 0-1,37 18 1,-54-18 0,71 0-1,-36 0 1,-52 0-1,17 0 1,-35 0 0,-18 0-16,0 0 15,36 0 17,-36 0-17,18 0 1,18-18-1,-54 18 1,54-18 0,-18 18-1,-36 0 1,19 0 0,-19 0-1,1 0 1,-1 0-1,1 0 1</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16:34:33.2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2487 12330 0,'0'-18'78,"18"18"-63,17 0 1,0-18-16,1 18 16,16 0-1,72-17 1,-71 17-1,0 0-15,17 0 16,89 0 0,-71 0-1,71 0 1,-106 0 0,35 0-16,-17 0 15,70 0 16,-18 0-15,-87 0 0,69 0-1,-16 0 1,-54 0 0,53 0-1,-35 0 1,0 0-16,35 0 15,18 0 1,-36 0 0,1 0-16,-18 0 15,88 0 1,-88 0 0,70 0 15,36 0-16,-53 0 1,88 0 0,-18 0-1,-87 0 1,87 0 0,-88 0-1,18 0-15,-35 0 16,70 0-1,-71 0 1,89 0 0,-18 0-1,-53 0 1,1 0 0,-1 0 15,-35 17-16,35-17 1,-18 0 0,-34 0-1,52 0 1,-53 0 0,0 0-16,1 0 15,52 18 1,-35-18-1,53 0 1,-53 0 0,-18 0-1,53 0 1,-17 0 15,-36 0-15,35 0-1,19 0 1,-54 0 0,35 0-1,-34 0 1,-1 0-16,0 0 16,1 0-1,-1 0 1,0 0-16,-17 0 15,35 0 1,-36 0 0,19 0-1,17 0 1,-36 0 0,18 0 15,18 0-16,-35 0 1,17 0 0,-17 0-1,0 0 1,34 0 0,1 0-1,-17 0 16,-19 0-15,1 0 0,0 0-1,-1 0 17,1 0-1,-1 0 0,1 0 0,0 0 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1:38.4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9860 10354 0,'88'0'328,"-35"0"-313,18 0-15,-1 0 16,54 0 0,-36 0 15,-53 0-16,36 0 1,-1 0 0,-17 0-1,-17 0-15,-1 0 16,53 0 0,-35 0-1,53-18 1,-71 18-1,53 0 1,1 0 0,-54 0-1,0 0-15,0-17 16,36 17 15,-36-18-31,0 18 31,36-18-15,-53 18 0,52-17-1,18-1 1,-52 18 0,52-17-1,35-1 1,-70 18-1,88 0 1,-17-35 0,-54 35-1,54-18 1,-89 18 0,36 0-1,-54 0 1,54-18-1,-36 18 1,36 0 281,35 0-281,35 0-16,0 0 15,-18 0 1,89 0-1,-142 0 1,107 0 0,-54 0-1,-70 0 1,71 0 0,-89 0-1,53 0 16,0 0-15,-35 0 0,-17 0-16,-1 0 15,35 0 1,-17 0 0,18 0-1,-1 0 1,-34 0-1,52-17 1,0 17 0,-35-18-1,53 0 1,0 18 15,-53-17-15,70 17-1,18-18 1,-88 1 0,71 17-1,-54 0 1,1 0-16,-18 0 16,52-18-1,-69 18 1,-19 0-16,19 0 15,193 0 251,-17 35-250,-1-17-1,19 17-15,-54-17 16,124 70 0,-106-53 15,-71-17-31,36 35 31,-71-53-15,-35 17-1,18-17 1,17 0 0,-53 0-1,53 0 1,-52 0-1,-1 0-15,0 0 16,18 0 0,-18 0-1,36 0 1,-36 0 15,1 0-15,34 0-1,1 0 1,-36 0 0,53 0-1,-17 0 1,-36 0 0,36 0-1,17 0 1,-53 0-1,0 0 1,1 0 0,-19 0-16,1 0 15,-1 0 1,178 0 250,51 0-251,-69-17-15,-36 17 31,106 0-15,-53 0 0,-106 0-1,-17 0-15,-18 0 16,70 0 0,-88 0-1,54 0 1,-1 0-1,-35 0 1,35 0 0,0 0-1,-53 0 1,54 0 0,-54 0 15,53 0-16,-17 0 1,-36 0 0,35 0-1,19 0 1,-37 0 0,37-18-1,-19 18 1,1-18-1,-18 18 1,0 0 0,141 0 265,17 0-281,-34 0 16,-1 0-1,-35 0-15,53 0 31,-88 0-15,53 0 0,-18 0-1,-88 0 1,53 0 0,-36 0-1,-34 0-15,16 0 16,-16 0-1,-1 0 1,-17 0-16,17 0 16,18 0-1,-36 0 1,1 0 0,35 0-1,-18 0 16,-17 0-15,35 0 0,-36 0-1,19 0 1,-19 0 0,1 0 15,0 0 0,-1 0 0,1 0 1</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6:08.9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5821 4304 0,'17'0'62,"1"0"-30,0 0-17,-1 0 1,19 0-16,-1 0 15,-17 0 1,35 0-16,-18 0 16,18 0-1,35 0 1,-18 0 0,19 0-1,-19 0 16,54 0-15,34 0 0,-52 0-1,53 0 1,-36 0 0,-52 0-1,53-35 1,17 17-1,-88 18 1,88 0 0,-71 0-1,36 0-15,-18 0 16,71 0 0,-88 0-1,17-18 1,-35 18-1,105-17 1,-69 17 0,52-18-1,-18 18 1,-35-18 0,53 18-1,-35-17 1,-70 17-1,52 0 1,35-35 0,-70 35-1,53-18 1,88 18 0,-123-18-1,87 1 16,36 17-15,-105-18 0,69 0-1,-87 18 1,70-17 0,0 17-1,-88-18 1,35 18-16,-17-35 15,88 35 1,-71 0 0,35-18-1,36 18 1,-89 0 0,107 0-1,17 0 16,-88 0-15,141 0 0,141 0-1,-141 0 1,176 18 0,-229-18-1,18 17 1,-54-17-1,-122 0 1,-1 0-16,-17 0 16,105 71 281,1 0-297,-36-36 15,0 18 1,-35-18-16,17-17 31,-34-18-31,-1 17 16,18 19-1,-18-36 1,-17 17 0,35-17-1,-18 18 1,-17-18-1,17 17 1,-17-17 0,-1 0-1,1 0 1,-53 0 93,-1 0-93,-17 0 0,0 0-1,-35 18-15,35-18 16,-158 0-1,52 0 1,-53 0-16,36 0 16,-106 0-1,176 0 1,-123 18 0,17-18 15,106 0-16,-53 17 1,18-17 0,88 0-1,-70 0 1,35 0 0,52 0-1,-52 0 1,53 0-1,-18 0-15,18 0 16,-71 0 0,18 0-1,35 0-15,-35 0 16,-36-17 0,36 17-1,-106-18 16,-18 18-15,106 0 0,-123 0-1,17 0 1,107 0 0,-125 0-1,124 0 1,18 18-16,-18-18 15,-17 0 1,35 17 0</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6:13.9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917 5062 0,'0'0'0,"18"0"31,0 0-15,-1 0 0,18 0-16,-17 0 15,35 0 1,0 0 15,-18 0-15,53 0-1,53 18 1,-35-18 0,53 0-1,35 0 1,-123 0-1,87 0 1,-69 0 0,16 0-16,-34 0 15,88 0 1,-53 0 0,-36 0-16,18 0 15,89 0 16,-107 0-31,89 0 32,0 0-17,-106 0 1,35 0 0,0 0-1,-35 0 1,70 0-1,-17 0 1,-53 0 0,88 0-1,-35 0 1,88 0 0,35-35-1,-87 35 1,140-18 15,18 18-15,-194 0-1,176 0 1,-35 0 0,-124 0-1,54 0 1,17 0-1,-124 0 1,54-18 0,-19 1-1,-69-1 1,-19 1 0,160 17 296,-36 35-312,0-18 16,-18 1-1,-52-18 1,17 18-16,36 17 16,-1-17-1,-35-1 1,53-17-1,1 18 1,-72 0 0,71-18-1,18 17 1,-88-17 0,87 0-1,-87 0 1,-1 0-16,36 0 31,53 0-15,-88 0-1,158 0 1,-18 0 0,-140 0-1,158 0 1,-52 0-1,-71 0 1,52 0 0,36 0-1,-88 0 1,71 0 0,52 0-1,-123 0 1,176 0-1,35 0 17,-105 0-17,123-17 1,-211-19 0,52 19-1,-70-1 1,-71 18-1,-17 0 1,-1-18 0,125 18 265,52 18-281,-53 0 16,-18-1-16,-17-17 15,70 36 1,-87-19-1,69-17 17,-69 18-17,-37-18-15,1 0 16,53 0 0,-18 0-1,-52 0 1,52 0-1,-35 0 1,0 0-16,0 0 16,35 0-1,-53 0 1,36 0 0,-1 0-1,-52 0 1,17 0-1,0 0 17,-17 0-17,17 0 1,1-18 0,-19 18-1,19 0 1,-1 0-1,-18 0 1,19 0 0,-19 0 15,1 0-15,0 0-1,-1 0 1,1 0-1,0 0 32,-1 0-15,-17-17-17,18 17 1,-1 0 15</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6:19.2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1288 5539 0,'0'17'47,"17"-17"-31,1 0-1,17 0 1,0 0 0,18 18-1,89-18 1,104 35 0,-87-35-1,159 0 1,-1 0-1,-176 0 1,142 0 0,-195 18 15,18-18-31,-18 0 16,18 0-1,-18 0 1,-18 0-1,19 0 1,-54 0 0,18 0-16,0 0 15,52 0 1,-16 0 0,69 0-1,-16 0 1,-90 0-1,72 0 1,-1 0 15,-70 0-31,36 0 32,52 0-17,-71 0 1,71 0-1,18-18 1,-53 18 0,123-35-1,36 17 1,-159 18 0,123-17-1,-159 17 1,89 0-1,-18 0 17,-88 0-17,35 0 1,18 0 0,-35 0-1,52 0 1,18-18-1,-35 18 1,35-53 0,0 35-1,-88 18 1,-17-17 0,193 52 296,18 18-312,-18 0 16,-88-18-1,0-17 1,-17-1-16,-18 19 16,70-1-1,-123-17 1,71-1-1,-19 1 1,-52-18 0,71 0-1,-18 0 1,-71 0 0,71 0-1,35 0 1,-53 0-1,71 0 1,-89 0 15,18 0-31,-17 0 16,88 0 0,-71 0-1,71 0 1,-18 0-1,-53 0 1,88 0 0,54 0-1,-124 0 1,105 0 0,-52 0-1,-53 0 1,53 0-1,35 0 17,-124 0-17,36 0 1,-18 0 0,0 0-1,-17 0 1,-53 0-1,229 53 235,105 0-234,1 17-16,-71-17 16,-70 0-1,35 18 1,-194-54 0,0-17-16,-18 18 15,36 0 1,-36-18-1,18 17 1,53 1 15,-36-18-15,89 0 0,17 0-1,-70 0 1,71 0-1,-19 0 1,-70 0 0,54 0-1,-54 0 1,-35 0 0,35 0-1,-53 0 1,18 0-1,18 0 17,-54 0-17,36-18 1,18-17 0,-54 35-1,36-18 1,0-17-1,-53 17 1,53-34 0,-18 34-1,-17 0-15,0 18 16,17-35 0,-17 17-1,17 1 1,-17-19-1,-1 36 1,1-17 15,-18-1 1,17 18-17,-17-18 1,0 1 15,0-1 0,-17 1-31,-54-1 16,1 18 0,-36-18-16,-53 18 15,-123 0 1,141 0-1,-89 36 1,72-1 15,70-35-15,17 17-16,18-17 16,-123 36-1,105-1 1,-158-17-1,35-1 1,88-17 0,-53 18-1,18 0 1,53-1 0,70-17-1</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6:23.5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1235 6544 0,'0'0'0,"0"-18"31,35 18-31,0-17 16,1 17-1,122 0 1,-52 0 0,0 0-16,0 0 15,123 0 1,-123 0-1,106 0 1,-18 17 15,-89-17-15,90 0 0,-19 0-1,-70 0 1,88 0-1,-124 0 1,124 0 0,-17-17-1,-89 17 1,106-18 0,-53 0-1,-88 18 1,88-17-1,-17 17 1,-72 0 0,107 0-1,0 0 17,-71 0-17,89 0 1,-89 0-1,-18 0-15,19 0 16,16 0 0,-52 0-1,53-18 1,-18 1 0,-35 17-1,71-18 1,-18 18-1,-54 0 1,72-18 0,-18 1 15,-53 17-15,70-18-1,-70 18 1,0 0-16,-18-18 15,89 18 1,-89 0 0,53 0-1,0 0 1,-35 0 0,35 0-1,1 0 1,-54 0-1,88 0 1,-17 0 15,-53 0-15,71 0 0,-19 0-1,-69 0 1,70 0-1,35 0 1,-88 0 0,88-35-1,-18 35 1,-70-18 0,35 18-1,-35 0 1,-17 0-16,-19 0 15,248 18 235,140 70-234,19 0 0,-107-17-16,89 0 15,-283-36 17,36 0-17,0 0 1,-71 1-1,53-19 1,-88-17 0,0 18-16,35-18 15,18 0 1,-53 0 0,88 0-1,-35 0 1,-35 0-1,-19 0-15,19 0 16,52 0 15,-70 0-15,88 0 0,-17 0-1,-71 0 1,106 0-1,-18 0 1,-53 0 0,35 0-1,19 0 1,-107 0 0,71 0-1,-36-18 1,36-35-1,0 18 1,-53 18 0,35-19-1,-17 1 17,-36 35-17,71-35 1,-36 17-1,-17 0 1,0-17 0,-18 17-1,1 1 1,-1-1 0,18 1-1,-18-1 1,0 0-1,1 18 1,17-35 0,-1 17 15,-16 1-15,-19-1-1,36 18 1,-17-18-1,-1 1 1,-18 17 0,1 0-1,17-18 1,1 18 0,-36-17-1,17 17 1,1 0-1,-18-18 1,18 18 0,-1 0 15,-52 0 31,-36 0-46,-123 0-16,-88 0 16,-71 0-1,-387 18 1,457-1 0,-105-17-1,247 0 1,71 0-16,-19 0 15,-16 0 1,34 0 0,18 0-1,0 0-15,-88 0 32,-18 0-17,18-17 1,-282-19-1,141 36 1,-283-17 0,212 17-1,248 0 1,-54 0 0,71 0-1,52 0 1</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6:26.9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1058 6914 0,'0'0'0,"18"0"0,17 18 15,53 0 1,-35-18-1,124 17 1,-1 1 0,-88-18-1,89 35 1,-36-35 15,-53 0-15,71 0-1,-89 0 1,19 0-16,-19 0 16,124 0-1,88 0 1,-176 0 0,176 0-1,-158-17 1,158 17-1,-35 0 1,-88 0 0,88-18-1,-18 18 17,-123 0-17,70 0 1,18 0-1,-88 0 1,88-18 0,-35 18-1,-89 0 1,124 0 0,-123-17-1,158-19 1,-52 36-1,-89-17 1,71-1 0,-1 18-1,-69-17 1,34 17 15,18-18-15,-88 0-1,71 18 1,17-17 0,-88 17-1,52-18 1,19-17 0,-71 35-1,17-18 1,-34 18-1,-1-18 1,-17 18 0,193 36 265,71 17-281,-17 35 16,-18-35-1,-53-18 1,106 36-1,-194-71 1,-18 17-16,-18 1 16,89 35-1,-88-53 1,35 17 0,17-17-1,-52 0 1,34 0-1,-34 0 1,35 0 0,-18 0-1,0 0 17,-35 0-17,53 0 1,-71 0-1,53 0 1,36 0 0,-53 0-1,87 0 1,19-35 0,-89 35-1,106-18 1,-88 18-1,0 0-15,-1 0 16,125-17 0,-160 17-1,124-18 1,-35 18 15,-106 0-15,88 0-1,-35-17 1,-36 17 0,19 0-1,16 0 1,-52 0 0,36 0-1,34 0 1,-70 0-1,53-36 1,-36 36 0,36 0-1,0 0 17,-35 0-17,-19 0-15,-16 0 16,52 0-1,-17 0 1,-36 0 0,35-17-1,-52 17 1,17 0 0,18 0-1,-18-18 1,-17 18-1,17 0 1,-17 0 0,17 0-1,-17 0 32</inkml:trace>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6:33.5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1041 7620 0,'17'0'15,"36"18"1,35-1 0,1 1-1,263 35 1,-69-18-1,17 18-15,-18-18 16,282 36 0,-282-36-1,159 18 1,-123 0 15,-159-53-15,88 18-1,35-18 1,-159 0 0,89 0-1,-36 0 1,-52 0 0,52 0-1,-70 0 1,159 0-1,-18 0 1,-124 0 0,124-18-1,-18 18 1,-123 0 0,70 0 15,54-35-16,-124 35 1,123-18 0,0 0-1,-123 1 1,194-36 0,-88 18-1,-1 17-15,19-17 16,193-54-1,-194 72 1,-52-18-16,34 17 16,195-35-1,-265 53 1,88-53 15,-35 35-15,-88 18-1,88-17 1,18-1 0,-124 18-1,89-17 1,-19 17 0,-70-36-1,71 19 1,-71 17-1,71-18 1,18 0 0,-89 18-1,88 0 1,53 0 15,-87 0-15,69 0-1,-17 0 1,-123 0 0,52 0-1,-70 18 1,159 70 250,17 53-266,0-35 15,-105-18 1,-36-17-16,-17-36 15,-36-17 1,0 17 0,1-17-1,-1-1 1,0-17 0,0 0 15,1 18-16,34-18 1,-17 18 0,-18-18-1,18 17 1,18 19 0,-36-36-1,36 35 1,-18-18-1,-18 1 1,0 17 0,-17-35-1,17 18-15,-17 0 16,35-1 15,-53 1-15,35-18-16,-17 0 15,17 0 1,0 0 0,36 35-1,-1-17 1,-52-18 0,52 0-1,-17 0 1,-17 0-1,17 0 1,-18 0 0,0 0-1,0-18 1,1 18 15,-36-17-15,53 17-1,-36 0 1,1 0 0,-1 0-1,1 0 17,0 0 14,-54 0 64,-52 0-95,18 0-15,-36 0 16,-53 0 0,18 0-1,35 0-15,0 0 16,-105 0 0,87 0-1,-52 0 1,-36 0-1,89 0 1,-124 0 0,-35 0-1,176 0 1,-124 0 0,160 0 15,-18 0-31,17-18 15,-88 18 1,89 0 0,-36-18-1,0 18 1,-35 0 0,53 0-1,-36 0 1,36 0-1,-71 0 1,1 0 0,105 0-1,-106 0 1,-17 0 15,52 0-15,-88 0-1,-35 0 1,142 0 0,-125 0-1,125 0 1,-1 0-16,0 0 16,-53 0-1,71 0 1,-53 0-1,35 0 1,53 0 0,-88 0-1,0 0 1,70 0 0,-87 0 15,105 0-16,0 0-15,-18 0 16,-35 0 0,53 0-1,0 0-15,-17 0 16,-36 0 0,71 0-1,-53 0 1,-1 0-1,36 0 1,-17 0 0,-18 0-1,52 0 1,-34 0 0,-18 0 15,52-17-16,-87 17 1,-36-36 0,89 36-1,-124 0 1,123 0 0,-17 0-16,17 0 15,-87-17 1,69 17-1,-87 0 1,17 0 0,71 0-1,-71-18 1,18 18 15,71-18-15,-89 1-1,0 17 1,106-18 0,-123 1-1,17 17 1,89-36 0,-72 36-1,-16-17 1,105-1-1,-106 18 1,71 0 0,17-18-16,-17 18 15,-53-17 1,88 17 0,-53-18 15,-17 18-16,70-18 1,-88 1 0,17 17-1,36-18 1,-18 18 0,18-35-1,35 35-15,0 0 16,-53-18-1,53 18 1,36-17-16,-1 17 16,-17 0-1,-36 0 313,-35 17-312,36 1-16,-1-18 16,-17 18-1,-18-18 1,71 17 0,-53-17-1,53 18 1,-1-18-16,1 0 15,-53 0 1,53 0 0,-18 0-1,-18 0 1,18 0 0,-35 0 15,0 0-16,35 0 1,-71 0 0,36 0-1,35 17 1,-35-17 0,-18 18-1,53-18 1,-53 18-1,18-18 1,53 0 0,-71 17-1,89-17 1,-54 18 0,36 0 15,-1-18-16,1 17 1,18-17 0,17 18-1,-36-18 1,19 18 0,-1-18-1,0 17 1,1 1-1,-1-1 1,-17 19 0,-1-19-1,19 19-15,-1-19 16,-35 36 0,18-35-1,17 17 1,1-17-1,-19 17 1,19-35 0,-18 35-1,17-17 1,0 0 0,18-1 15,18-17 16,17 0-32,18 0-15,35 0 16,71 0 15,-35 0-31,175-17 16,-158-1 15,1 18-31,16 0 16,19 0-1,-89-18 1,-18 18-16,19 0 16,69-17-1,-69-19 1,34 36-1,36-17 1,-71-1 0,71 18-1,-18-18 1,-71 1 0,124-1-1,-70-17 16,-18 17-31,-18 18 16,88-17 0,-87 17-1,16-18 1,-16 18 0,-54 0-1,0 0-15,18 0 16,18 0-1,-54 0 1,36 0 0</inkml:trace>
</inkml:ink>
</file>

<file path=ppt/ink/ink4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6:35.0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5838 7779 0,'0'0'16,"53"0"-16,0 17 15,-17-17-15,34 0 16,1 18 0,-54-18-1,36 18 1,0-1 15,-18-17-15,1 0-1,-19 0 1,1 0 0,17 0-1,-17 0 1,0 0 15,-1 0 16,1 0-47,-1 0 16,72 0-1,69 0 1,-52 0 15,-18-17-31,18 17 16,53 0-1,-106 0 1,35 0 0,-35 0-1,-35 0 1,-1 0-1,19 0 1</inkml:trace>
</inkml:ink>
</file>

<file path=ppt/ink/ink4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7:21.6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17657 8361 0,'0'0'0,"17"0"16,1 0 0,17 0-1,18 0 1,0 0-1,0 0 1,53 0 0,-89 0-1,89 0 1,18 0 15,-54 0-31,36 17 31,-53 19-15,17-36-16,-17 17 16,36 1-1,-54 0 1,18-18-16,-18 17 16,71 19-1,-53-36 1,88 35-1,-35-17 1,-18-1 0,18 1-1,35 17 1,-88-35 15,88 18-15,-53-18-1,0 17 1,18 1 0,-18 0-1,1-18-15,-19 0 16,89 17 0,-71 1-1,18-18-15,-36 0 16,195 35-1,-89-17 1,212-18 0,-35 0-1,-212 0 1,53 0 15,-70 0-15,-71 0-1,17 0 1,-52 0 0,0 0-1,-142-18 282,-140-70-297,-19 35 16,36-35-1,-123 0 1,246 70 0,-17 0-1,53 1 1,71 17 0,-19 0 15,1 0-16,17 0 1,1 0 0,-1 0-1,0 0 1,1 0 0,-1-18-1,1 18 1,-1-18-1,0 18 1,18-17 15,0-1 1,-17 18-32,34 0 78,19 0-63,52 0 1,18 35-16,105-17 16,19 35-1,228 0 1,1-18-1,-230 1 1,89-1 0,-160 0-1,36-17 1,0 17 0,-123-35-1,88 35 16,-36-17-15,-52-18 0,52 18-1,1-18 1,-54 17 0,71 1-1,-35-18 1,-18 17-1,1-17 1,16 18 0,-52 0-1,71-18 1,-71 17 0,0-17-1,17 0 1,36 0-1,-53 0 1,35 0 0,36 0-1,-54 0 1,54 0 0,34 0-1,-87 0 1,88 0-1,70-35 1,-123 0 0,176-36-1,0 18 1,-123 36 0,106-36 15,-195 35-16,54 1-15,-54 17 16,89-18 0,-71 18-1,53-18 1,18 18 0,-53 0-1,70 0 1,18 0-1,-88 0 1,88 0 0,-18 0-1,-105 0 1,105 0 0,-70 0 15,-71 0-16,-17 0 1,123 0 203,71-35-204,-71 35 1,18 0 0,-18 0-1,-18 0 1,-70 0 0,18 0-1,17 18 1,-53-18-1,36 35 1,-36-35 0,53 0-1,1 0 1,-54 0 0,53 0 15,-70 0-16,17 0-15,0 0 16,36 0 0,-36 0-1,0 0 1,36 0 0,-54 0-1,36 0 1,18 0-1,-18 0 1,-35 0 0,52-18-1,-35 1 1,1 17 0,-1-18 15,-17 18-16,17-18 1,-18 18 0,-17-17-1,0-1 17,0 0-1,-17 18-16,-1 0-15,-17 0 16,17-17 0,-17 17-1,-18-18 1,18 0 15,17 18-15,-35-17-1,-17-1 1,17 18 0,-71-17-1,-123 17 1,106 0 0,-282 0-1,70 0 1,212 0-1,-88 0 1,141 0 0,17 17-16,18-17 15,-88 35 1,88-35 15,-53 18-15,18 0-1,35-18 1,-70 17 0,-1 1-1,54-18 1,-54 18 0,1-18-1,52 0 1,-70 17-1,0-17 1,70 18 0,-52-18-1,17 0 1,53 0 0,-70 0 15,52 0-16,-70 0 1,-18 0 0,89 0-1,-89 0 1,18-18 0,53 1-1,-71-1 1,18 0-1,88 18 1,-53-17 0,18 17-1,35-36-15,0 36 16,-71 0 0,72 0-1,-54 0 16,-18 0-15,71 0 0,-53 0-1,-17 0 1,70 0 0,-88 0-1,-18 0 1,89 0-1,-71 0 1,-18 0 0,88 0-1,-70 0 1,-18 0 0,106 0 15,-70 0-16,70 0 1,-17 0-16,-1 0 16,-35 0-1,0-17 1,71 17 0,-36 0-1,-70 0 298,0 0-298,35 0-15,18 0 16,-35 0 0,-1 0 15,71 0-31,-35 0 31,35 0-15,0 0-16,18 0 15,-71 0 1,71 0 0,0 0-1,-1 0 1,1 0-1</inkml:trace>
</inkml:ink>
</file>

<file path=ppt/ink/ink4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7:37.9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17709 8908 0,'0'0'0,"0"17"47,18-17-32,0 0 1,17 0 0,18 0-1,-18 0 1,53 0 0,36 0-1,-71 0 1,53 0-1,52 0 1,-52 0 0,159 0-1,-124 0 1,-35 0-16,0 0 16,123 0-1,-123 0 16,141 0-15,-18 0 0,-123 0-1,0 0-15,-18 0 16,71 0 0,-107 0-1,107 0 1,0-17-1,-106 17 1,88-36 0,0 36-1,-88-17 1,53 17 0,-18 0-1,-17 0 16,34 0-15,-52 0 0,88-18-1,54 18 1,-125 0 0,142 0-1,-18-18 1,-88 18-1,176 0 1,124-35 0,-230 35-1,212 0 1,-106 0 0,-123-17-1,123 17 1,-53-18 15,-123 18-15,71 0-1,-19 0 1,-52-35 0,88 17-1,36 0 1,-125 1-1,72-36 1,-107 53 0,54-18-1,-71 1 1,141 17 296,53 35-312,-18 18 16,-53-18 0,-87-17-1,87 17 1,-53-17 0,-52-18-1,35 17 1,-53-17-1,35 0-15,-35 0 16,88 18 0,-70-18-1,87 0 1,-17 17 0,-52-17-1,34 0 1,1 0 15,-54 0-15,54 0-1,-1 36 1,-88-36 0,106 0-1,1 0 1,-90 0-1,90 17 1,-89-17 0,-1 0-16,37 0 15,16 0 1,-34 0 0,70 0-1,0 0 16,-88 0-15,88 0 0,-35 18-1,-18-18 1,18 18 0,35-1-1,-88-17 1,35 18-1,18 0 1,-53-1 0,18 1-1,-36-18 1,0 17 0,36 1-1,-36-18 1,0 0 15,18 0-15,-35 0-1,17 0 1,0 0 0,-17 0-1,0 0 1,-1 0-1,1 0 17,0 0-17,-36 18 79,-35-1-78,-88 19-16,-106 17 15,-106 0 1,0-1 0,-17 19-16,53-53 15,-195-18 1,318 0-1,-53 0 1,88 0 0,71 0-1,-71-36 1,106 36 0,-70-35-1,35 17 16,35 1-15,-35-1 0,-36-35-1,-17 36 1,71 17 0,-160-36-1,-87 36 1,105-35-1,-194-18 1,230 53 0,-212-18-1,-18-17 1,265 35 0,-247-17-1,-35-19 1,176 36 15,-300-17-15,300 17-1,-141-36 1,70 19 0,195 17-1,17 0 1,36 0-1,52 0 1,0 0 0,1 0-1,-248 17 235,-141 54-250,89-18 16,-248 0 0,336-18-1,-53-35 1,106 0 15,105 0-31,-70 0 31,70 0-15,1 0-16,17 0 16,-71 0-1,54 0 1,-18 0-16,35 0 15,-106 0 1,106 0 0,-70 0-1,-1 0 1,71 0 0,-88 18-1,53-1 16,17 1-15,-17 0 0,18-1-1,34 1 1,-34 17 0,17 0-1,35-17 1,-17 17-1,0-17 1,-1 35 0,-17 0-1,18-18 1,-18 0 0,36 1-1,-1-36 1,-17 35 15,-1-17-15,36-1-1,-17 1 1,-1-18 0,18 17-1,-18-17 1,18 18-1,-17-18 1,17 18 0,-18-18-1,18 17 1,-17-17 15,-1 0 32,0 0-32,1 0-31,-1 0 16,0 0-1,1 0 1,-1 0-1,0 0 1,1 0 15,34 0 32,36 0-48,0 18 1,53-18-16,176 0 31,-105 0-15,246 0 0,-123 0-1,-159 0 1,71 0-1,-124 0 1,-18 0-16,-17 0 16,88-18-1,-17 1 1,-53 17 0,17-18-1,-18-17 1,18 35-1,1-18 17,-54 1-17,53-1 1,18 0 0,-53 18-1,35-17 1,18-1-1,-36 18 1,36-18 0,18 1-1,-89 17 1,89-18 0,34 0-1,-70 18 1,54-35 15,-72 35-15,-17 0-16,35-17 15,71-1 1,-71 18 0,89-18-1,87 1 1,-123 17-1,159-36 1,-106 19 0,-88 17-1,17 0 1,1 0 0,-89 0-1,0-18 1,-17 18 15,176 35 250,71 54-265,-36-1 0,-17-35-1,-71-18-15,-18-17 16,36 17-1,-106-18 1,53-17 0,-18 18-1,-53-18 1,1 0 0,16 0-1,-34 0 1,35 0-1,-35 0 17,-71 18 30,-71-18-62,-87 35 16,-36-35-1,-247 0 1,106 0 0,211 0-1,-123-18 1,89 1 0,123 17-1,-89-18 1,1 0-1,70 1 1,-35-18 0,17 35 15,89-18-15,-88 18-1,70 0 1,17 0-16,1 0 15,-18 0 1,36 0 0,-19 0-1,1 0 1,17 0 0,1 0-1,17 18 32,70-18-47,160 0 31,211 70-31,299-35 16,601 89 0,-300 52-1,-724-123 1,353 88-1,-123-53 1,-335-35 0,88 0-1,-177-35 1,-17 17-16,-18-17 16,36-18-1,-54 0 1,36 0-1,35 0 17,-88 0-17,53 0 1,53 0 0,-71 0-1,106-53 1,-88 53-1,0-18-15,17 1 16,36-1 0,-71-17-1,36 17 1,17 18 0,-106-18-1,53 18 1,-17-17 15,-36 17-15,0-18-1,1 18 1,-19 0 0,36-17-1,0-19 1,-18 19-1,53-1 1,18 0 0,-70 18-1,-1-17 1,-17-1 0,34 18-1,-34-18 1,0 1 15,-18-1 0,-88 18-15,-159-17 0,-1023 17-1,529 17 1,282 18-16,89-35 15,-124 0 1,335 0 0,-35-35-1,88 18 1,71-1 0,-36 0-1,36 1 1,-35 17-16,34-18 15,-52 0 17,35 18-17,-35-17 1,17 17 0,36 0-1,-18 0 1,0-18-1,36 18 17,-1 0-17,18-18-15,-18 18 16,18-17 15,36-1-15,122-52-1,-34 34 1,282-87 15,105 52-15,-264 71 0,0 0-16,0 0 15,141 36 1,-194 16-1,88 1 1,-70 0 0,-124-17-1,18-1 1,-53-17 0,-18-1-16,0-17 15,18 18 1,-17-1 15,-19-17-15,-52 0 15,-159-52-15,-176-37-1,-71-17 1,35 54-16,106-1 15,-159 17 1,283 36 0,-18 0-1,88 0 1,71 0 0,-36 0-1,36 18 1,17-18-1,18 18 1,-17-18 15,34 0 1,89 0-17,423 17 1,142 54-1,-389-71 1,-70 17-16,-36-17 16,18 18-1,-88-18 1,0 0 0,-18 0-1,-18 0 1,-17 0-1,71 0 17,-71 0-17,88 0 1,-88 0 0,0 0-16,-18 0 15,53 0 1,-35 0-1,53 0 1,-18 0 0,-35 0-1,88 0 1,18 35 0,-106-35-1,0 0 1,-53 18 15,0 0 0,70-18 297,1 0-312,17 0 0,-70 0-16,52 0 15,-17 0 1,35 0 0,0 0-1,-52 0 1,52 0-1,-18-18 17,-34 18-32,70-35 31,-18 17-15,-35 0-1,17 1 1,-34 17-1,16-18-15,-34 18 16,53-17 0,-36 17-1,-17-18-15,-1 18 16,18-18 0,1 18-1,17-17 1,17 17-1,-34-18 1,52 18 15,-18 0-15,-34 0 0,-1 0-1,0 0 1,-17 0-1,-1 0 1,-17 18 15,0-1-15,-35 19 0,0-1-16,-18 0 15,-53 18 1,53-35-1,-70 52 1,-1 18 15,71-70-15,0 17-16,-35-17 16,-53 53-1,88-36 1,-53 0-1,36 0 1,17-17 0,0 17-1,0-17 1,18 0 0,17-1-1,0 1 1,-34-1-1,34 1 1,0-18 15,1 18 1,70-1 30,35-17-46,0 18-16,-18-18 15,36 0 1,88 35 0,-88-35-1,0 0-15,-18 0 16,36 0-1,-54 0 1,36 0 15,-35 0-15,-36-17 0,18 17-1,0 0 1,-36 0-1,1 0-15,0-18 16,17 18 0,-17 0-1,-1-18 1,1 18 0,-1-17-1,1 17 1,17-18-1,1 0 32,-19 18-47,1-17 16,0 17 0,-1 0 15,1 0-16,0-18 1,-18 1 0,17 17-1,-17-18 17,0 0-17,0 1 1,-17-1-16,-54-17 15,-758-159 1,-970-71 15,987 212-31,-475 53 32,846 0-17,0 0-15,123 0 16,-229 0-1,265 0 1,-176 0 0,87 0-1,230 0 1,-106-17 0,53 17-1,106 0 1,70 0-16,1 0 15,-160 0 251,-140 35-250,-36 18-16,0 17 15,0-52 1,1 53 0,-195-1-1,53 18 1,282-88-1,-193 53 1,264-53 0,-36 0-16,71 0 15,-88 0 1,88 0 0,-52 18-1,-1-18 1,88 0-1,-87 0 1,-1 0 15,53 0-15,-35 0 0,0 0-1,106 0 1,-1 0-1,1 0 1,-53 0 234,0 0-250,17 0 16,-17 0-1,35 0-15,0 0 16,-35 0 0,53 0-1,-1 0-15,1 0 16,-18 17-1,35-17 1,-17 18 15,0 0-15,0-18 0,-1 17-1,1-17 1,17 18-1,-35-18 1,36 0 0,-1 0-1,-17 18 1,-18-1 0,35-17-1,18 18 1,-17-18-1,-1 18 1,0-18 0,1 17 15,-1-17-15,-17 18-1,17-18 1,1 0-1,-1 0 1,0 0 0,71 0 77,35 0-77,18 0-16,71 0 16,352 0-1,-35 0 17,-318 0-17,142 0 1,-36 0-1,-176 0 1,123-18 0,-70 1-1,-106 17 1,88-18 0,-88 18-1,35-18-15,-35 18 16,70-17-1,-87 17 1,16-18-16,1 18 16,36-18 15,-54 1-15,53 17-1,18-18 1,-53 18-1,35-35 1,-17 17 0,-36 18-1,53-17 1,18-1 0,-53 18-1,53-18 1,-53 18-1,88 0 1,17 0 0,-69 0 15,69 0-15,54 0-1,-106 0 1,70 0-1,18 0 1,-106 0 0,36 36-1,17-36 1,-53 0 0,89 0-1,-19 0 1,-52 0-1,53 0 1,-71 0 0,89 17 15,-19-17-15,-70 0-1,18 0-15,0 0 16,71 0-1,-89 0 1,70 0 0,-52 0-1,-18 0 1,1 0 0,-19 0-1,-17 0 1,18 0-1,-54 0 1,1 18 0,35-18 15,-35 0-15,-1 0 405,-17 17-389,0 1-1,-35-18-15,-18 18-1,-18-18 1,-17 17-1,18-17 1,-1 18-16,18-18 16,-106 35-1,107-35 1,-37 0-16,19 0 16,-89 0-1,71 0 1,-71 0-1,0 0 1,106 0 0,-52 0-1,-37 0 17,72 0-17,-71 0 1,0 0-1,70-17 1,-88 17 0,71 0-1,-88 0 1,-89-18 0,124 18-1,-88-18 1,17 18-1,106 0 1,-123-35 0,0 17-1,123 18 1,-106 0 15,-17 0-15,123 0-1,-70 0 1,70 0 0,-88 0-1,0 0 1,123 0 0,-52 36-1,17-19 1,35-17-1,18 0 1,1 0 0,34 0-1,-35 0 1,35 0 15,-52 18 219,-1 0-234,-17-1-1,17 1 1,-52 0 0,105-18-1,1 0-15,-19 17 16,19 1 15,-1-18-15,1 17-1,34 1 32,18-18-47,18 18 16,71-18 0,-71 17-1,17-17 1,1 0-1,35 0 1,0 0 0,-71 0-1,53 0 1,-17 0 0,-19 0-1,54 0 1,-53 0-1,35 0 1,18 0 0,-35-17-1,88-1 1,-54 0 0,-34-17 15,-18 35-16,17-17 1,-34 17 0,-1 0-1</inkml:trace>
</inkml:ink>
</file>

<file path=ppt/ink/ink4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04.1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8643 6509 0,'35'17'937,"1"1"-937,-1-18 16,0 35-1,71 1 1,-71-36 0,36 35-1,17-17 1,-70-18 0,52 17-1,-52-17 1,17 18-16,0-18 15,54 17 1,-54 1 0,35-18-1,1 0 1,-18 0 15,17 0-15,1 0-1,-36 0 1,54 0 0,-1 0-1,-53 0 1,53 0 0,36 0-1,-71-18 1,52 18-1,-34-17 1,-18 17-16,0-18 16,35 18-1,-53-17 1,89 17 15,-18-18-15,-54 18-1,72-18 1,17 1 0,-70 17-1,123 0 1,-18 0 0,-88 0-1,159 0 1,-106 0-1,0 0-15,-35 0 16,88 0 0,-88 0-1,-88 0 1,52 0 359,-17 17-375,35-17 16,18 18-1,0-18-15,35 0 16,124 0-1,-159 0 1,-1 0-16,1 0 16,124 0-1,-125 0 1,125 18 0,-19 17 15,-105-35-16,124 17 1,-1 1 0,-123 0-1,123 17 1,-70-35 0,-71 18-1,0-18 1,-70 0-1,17 0 329,36 0-344,-1 0 16,-17 0-1,18 0 1,34 0-16,-34 0 16,158 0-1,-158 0 1,158-36 0,18 19-1,-106 17 1,89-53-1,-1 53 1,-159-18 0,124 1-1,-35 17 1,-106 0 15,141 0-15,-123 0-1,123 0 1,17 0 0,-122 0-1,87 35 1,18-18 0,-88-17-1,0 18 1,-71-18-1,159 0 251,18-18-250,17 18-16,-53 0 15,71 0 1,-176 0 0,17 0-1,-17 0 1,70 0-1,-88 0 1,88 0 0,0 0-1,-18-17 1,-35 17 0,71-18-1,-71 18 1,36-17-1,-1-1 1,-70 18 0,35-18-1,-17 1 1,-36 17 0,36-18-1,-18 0 16,-36 18-15,19-17 0,-19 17-1,19 0 1,-19 0 0,1 0 15,0 0-16,-1 0 32</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1:41.4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24642 10213 0,'-18'0'0,"36"0"78,17 0-62,35 0 0,1 0-1,88 18 1,-53-18 0,-18 35-16,-18-35 15,124 17 1,-88-17-1,71 0 1,-19 0 0,-105 0-1,71 0 1,-36 0 0,-53 0-1,36 0 1,-1 0 15,-52 0-15,88 0-1,-53 0 1,-18 0 0,35 0-1,1 0 1,-36 0-1,36 0 1,-36 0 0,36 0-1,-1 18 1,-52-18 0,35 0-1,17 18 1,-17-1 15,88-17-15,106 0-1,-106 0 1,159 18 0,-229 0-1,105-18 1,-88 0-1,-35 0 1,-35 0 0,141 0 281,17 35-297,36-35 15,-18 18 1,-53-18-16,106 35 31,-124-35-15,-52 0-16,35 0 15,17 0 1,-70 0 0,53 0-1,17 18 1,-70-18-1,53 0 1,35 17 0,-88-17-1,35 0 1,18 0 0,-88 0-1,52 18 1,-34-18 15,17 0-15,17 17-1,-35-17 1,18 0 0,0 0-1,-35 0 1,35 0-1,-18 0 1,0 0 15,-17 0-15,0 0 15,-1 0-15,1 0 15,0 0 32</inkml:trace>
</inkml:ink>
</file>

<file path=ppt/ink/ink5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08.9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4480 5468 0,'53'0'16,"-35"0"-16,70 0 15,106 35 1,0-17 15,-123-18-15,17 35-16,-18-17 15,72 0 1,-107-1 0,53-17-1,35 0 1,-87 0-1,52 0 1,0 0 0,-35 0-1,71-17 1,-72 17 0,107-18-1,35-35 16,-106 53-15,71-18 0,0 1-1,-89-1 1,107 0 0,-54-17-1,-52 35 1,35-17-1,-18-1 1,-18 18 0,36 0-1,35 0 1,-88 0 0,106-18-1,-106 18 16,141 0-15,-35 0 0,-89 0-1,89 0 1,-18 0 0,-70 0-1,87 0 1,-16 0-1,-37 0 1,54-17 0,35-1-1,-123 18 1,88 0 0,-18 0 15,-71 0-16,54 0 1,-89 0 0,35 0-1,-34 0 1,-19 0 0,142 35 234,88 18-235,0 18-15,-18-18 16,-17 0-1,123 17 1,-194-35 0,71 1-1,-36-19 1,-87 1 0,52 0-1,-36-18 1,-34 0-1,35 0 1,53 35 0,35-35-1,-141 0 1,52 0 0,-34 0-1,17 0 1,-17 0-1,-36 0 1,-17 0 0,17 0-1,-17 0 1,176 0 265,17 0-281,1 17 16,0-17-16,-71 0 15,-36 0 1,-16 0 0,69 0-1,-87 0 1,17 0-16,-35 0 16,88 0-1,-70 0 1,88 0-1,-1 0 1,-70 0 0,89 0-1,17 18 1,-124-18 0,160 35-1,-72-35 16,-52 0-15,35 0 0,-35 0-1,-70 0 1,34 0 0,-52 0-1,35 0 298,35 0-298,0 0-15,18 0 16,53-35 0,-89 35-1,124-35 1,-35 17 15,-71 1-15,106-36-1,-123 53 1,17-18-16,0 18 16,71-18-1,-89 18 1,19-17-16,-19 17 15,89-18 1,-71 18 0,36 0-1,34 0 1,-87 0 0,-1 0-16,-17 0 15,71 18 16,-71-18-15,35 17 0,-17 1-1,-36-18 1,53 0 0,18 0-1,-89 0 1,89 18-1,-70-18 1,-1 17-16,0-17 16,36 18-1,-36-18 17,0 0-17,-17 0 1,0 0 15,-1 0-15,1 0 15</inkml:trace>
</inkml:ink>
</file>

<file path=ppt/ink/ink5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14.1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4392 6438 0,'18'0'16,"-1"0"31,1 0-31,17 0-16,1 0 15,52 18 1,-18-18-1,124 17 1,18-17 15,-89 18-15,-17-18-16,0 0 16,123 35-1,-158-35 1,123 0-1,0 18 1,-123-18 0,34 0-1,37 0 1,-90 0 0,72 0-1,-71 0 1,70-35-1,-17 17 17,-71 18-17,54-18 1,-19 1 0,-17 17-1,18-18 1,-1 1-1,-34 17 1,52-18 0,-18 0-1,-34 18 1,34-17 0,-35 17-1,36 0 1,-1 0-1,-34 0 1,-1 0 15,36 0-15,-54 0 0,19 0-1,16 0 1,-34 0-1,0 0 1,17 0 0,-17 0-1,17 0 1,-17 0 0,-1 0 30</inkml:trace>
</inkml:ink>
</file>

<file path=ppt/ink/ink5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20.6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4516 7373 0,'35'0'47,"0"0"-32,18 0-15,88 0 32,-35 0-17,0 0-15,0 0 16,123-18-1,-141 1 1,18 17-16,-35 0 16,87-18-1,-70-17 1,71 35 0,0-18-1,-71 18 1,71 0-1,0 0 1,-89 0 0,71 0 15,0-17-15,-88 17-1,88-18 1,-88 18-1,0 0-15,-17 0 16,52 0 0,-18 0-1,1-18-15,-18 18 16,106 0 0,-89 0-1,107-17 1,-54 17-1,-35-18 1,18 18 0,17 0 15,-87 0-15,52 0-1,-53 0 1,124 18 296,0 35-312,-53-18 16,17 0 0,71 18-1,-106-35 1,106-1-1,-70 1 1,-36 0 0,71-1-1,-18-17 17,-71 36-17,124-19 1,-105-17-1,-19 0-15,18 18 16,89-18 0,-1 17-1,-70 1 1,17-18 0,-34 0-1,16 0 1,19 0-1,-89 0 1,18 0 0,-18 0 15,54 0 281,-1 0-312,18 0 16,-1 0 0,54-18-1,-71 18 1,-17-17-16,52 17 16,54 0-1,-71 0 1,88 0-1,-36 0 1,-87 0 0,88 0 15,-18 0-15,-71 0-1,89 0 1,35 0-1,-123 0 1,123 0 0,-18 0-1,-88 0 1,124 0 0,-106 0-1,-18 0-15,-17 17 16,17-17-1,-35 18 1,88-18 265,35 0-265,-17 0-16,123 18 31,-176-18-15,88 35-1,0-17 1,-88-18 0,88 0-1,-124 0 1,19 0-16,-19 0 16,124 17-1,-17-17 1,-72 0-1,90 0 1,-125 0 0,89 0 15,-71 0-15,-17 0-1,-19 0 1,-34 0-1,70 0 282,1 0-297,-1-17 16,18 17-16,-18-36 16,-18 36-1,71 0 1,-70 0-1,17 0-15,-17 0 16,123 0 0,-124-17 15,36 17-31,18 0 16,52 0-1,-88 0 1,124-18-1,35 18 1,-88-18 0,17 18-1,18 0 1,-123 0 0,17 0-1,-71 0 1,107-17 249,-1-18-265,-17 17 16,-18 0-16,-17 18 16,52-17-1,-70 17 1,0 0 0,-18 0-1,89-18 1,-71 18-1,53 0 1,17 0 0,-70 0-1,35 0 1,0 0 0,-35 0-1,18 0 1,-1 0-1,-52 0 1,0 0 0,17 0 15,-17 0-15,-1 0-1,1 0 1,0 0-1</inkml:trace>
</inkml:ink>
</file>

<file path=ppt/ink/ink5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30.28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4216 8396 0,'0'-18'187,"35"18"-156,-17 0-31,-1-17 16,19 17 0,-1-18-1,-18 18 1,36-17-1,0 17 1,0-18 15,-18 18-15,-17 0-16,17 0 16,-17 0-1,0 0 1,35 0-1,0 0 1,-36 0 0,54-18-1,-18 18 1,-18 0 0,35 0-1,-34 0 16,-19 0-31,1 0 16,53 0 0,-36 0-1,18 0 1,17 0 0,-52 0-1,35 0 1,17 0-1,-52 0 1,53 0 0,-1 0-1,1 0 17,-54 0-17,19 0 1,-19 0-1,1 0 1,0 0 0,-1 0-16,1 0 15,-1 0 1,1 0 0,0 0 15,-1 0 0,1 0 0</inkml:trace>
</inkml:ink>
</file>

<file path=ppt/ink/ink5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53.0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4339 13688 0,'35'0'110,"1"0"-95,-1 0 1,36 17 0,-36-17-1,53 18 1,36-18 0,-72 18-1,90-1 1,16-17-1,-105 18 1,141 0 0,-123-18-1,17 0-15,-17 0 16,123 0 15,-124 17-15,18-17-16,-17 0 15,70 0 1,-70 0 0,-19 0-16,19 0 15,35 0 1,-18 0 0,18 0-1,35 0 1,-88 0-1,88 0 1,-18 0 0,-70 0-1,89 0 1,-19 0 15,-52 0-15,70 0-1,-71 36 1,71-36 0,18 0-1,-106 0 1,35 0-16,-35 0 16,53 0-1,-71 0 1,53 0-1,1 0 1,-19 0 0,18 0-1,18 0 1,-53 0 15,71 0-15,-19 0-1,-16 0 1,69-36 0,-52 19-1,18-1-15,-54 18 16,142-53 0,-159 53-1,35-18 1,-17 1-1,-54 17 1,1 0-16,141-18 234,52 18-218,-34 0 0,-19 0-16,-17 0 15,71 0 1,-88 0 0,70 35-1,-36-17 16,-34 0-15,-36-18 0,18 0-1,-18 0 1,-35 0-16,0 0 16,106 0-1,-106 0 1,35 0-16,-18 0 15,71 0 1,-52 0 0,16 0-1,-16 0 1,-36 0 15,35 0-15,18 0-1,-71 0 1,71 0 0,0-18-1,-36 18 1,54 0 0,-54 0-1,36-18 1,-18 18-1,-17 0 1,-54 0 0,124-35 249,71 35-265,0 0 16,-71 0 0,0 0-1,18 0-15,-53 0 16,-1 18-1,54-18 1,-71 0 0,36 0-1,17 0 1,-88 0 0,106 0-1,-1 17 1,-69-17-1,69 0 1,-69 0 0,69 18-1,-34-18 1,-18 0 15,17 0-15,-17 0-1,-71 0 1,36 0 0,-18 0-1,-36 0 1,1 0 0,176 0 218,88-18-218,-70 18-1,-18-17-15,-53 17 16,0 0-1,-35 0-15,-18 0 16,89 0 0,-107 0-1,71 0 1,18 0 0,-106 0 15,106 0-16,-1 0 1,-69 0 0,34 0-1,36 0 1,-89 0 0,54 0-1,-1 0 1,-70 0-1,53 0 1,-18 0 0,-17 0-16,17 0 15,71 0 1,-53 0 15,52 0-15,-52 0-1,-53 0 1,18 0 0,-36 0-1,35 0 267,1 0-267,17 0-15,-35 0 16,0 0-1,18 0-15,-54 0 16,54 0 0,-1 0-1,-52 0-15,17 0 16,36 0 15,-36 0-15,18 0-1,18 0 1,-19 0 15,1 0-15,-35 0 0,0 0-16,-1 0 15,36 0 1,-35 0-1,35 0 1,-36 0 15,1 0-15,0 0 0,-1 0-1,1 0 16,0 0 32</inkml:trace>
</inkml:ink>
</file>

<file path=ppt/ink/ink5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55.3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4568 14570 0,'0'0'16,"18"0"-16,0 0 31,-1 0-16,1 0 1,0 17 15,-18 1-15,17 0 0,-17-1-1,0 1 16</inkml:trace>
</inkml:ink>
</file>

<file path=ppt/ink/ink5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3:59.4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4410 14499 0,'17'0'46,"1"0"-30,0 0 0,17 0-1,-17 0 1,87 0 0,-52 0-1,18 0-15,17 0 16,124 0-1,-142 0 1,36 0-16,-18 0 16,124 0-1,-124 0 1,89 0 0,34-17-1,-123 17 1,124 0 15,-53-18-15,-53 18-1,52-18 1,1 18 0,-71 0-1,36 0 1,35 0-1,-71 0 1,53 0 0,-88 0-1,88 0 1,-18 0 0,-70 0-1,88 0 16,-17-35-15,-54 35 0,72 0-1,-37 0 1,-69 0 0,52 0-1,-18 0 1,-17 0-1,18 0 1,-53 0 0,17 0-16,-18 0 15,142 0 235,53 18-234,17 17-16,-17-35 16,105 35-1,-158 0 1,53-17-1,-18-18 17,-88 18-17,52 17 1,-17-35 0,-88 18-1,106-18 1,-71 0-1,-17 0-15,17 0 16,53 0 0,-70 0-1,-1 0-15,19 0 16,69 0 0,-52 0-1,53 0 1,0 0 15,-71 0-15,71 0-1,-1 0 1,-105 0 0,35 0-1,1 0 1,-54 0-1,-17 0-15,-1 0 16,71 0 250,53 17-251,-17-17 1,-54 18-16,36-18 16,88 18-1,-105-18 1,52 17-1,17-17 17,-105 0-17,0 0-15,18 0 16,52 35 0,-52-35-1,70 0 1,18 18-1,-106-18 1,88 18 0,0-1-1,-88-17 1,88 0 0,-88 0-1,0 0 1,35 0-16,71 0 31,-89 0-15,89 0-1,35 0 1,-123 0 0,-19 0-16,19 0 15,0 0 1,175 0 265,72-17-281,-1 17 16,1 0-16,-36 0 15,-35 17 1,-35 1-16,-36-18 16,54 35-1,-36-17 16,-124-18-15,142 0 0,-89 18-1,-17-18-15,0 0 16,88 35 0,-88-17-1,17-18 1,-52 17-1,-36-17 1,-17 18 0,-1-18-1,54 0 235,17 0-250,18-35 16,-18 17 0,-35 18-16,18-18 15,34-17 1,-16 17 15,-54 1-15,35-1-1,1 18 1,-53-18 0,17 18-1,-17-17 1,17 17-1,-18-18 1,1 18 0,0 0-1,-1 0 1,1 0 15,-18-18 16</inkml:trace>
</inkml:ink>
</file>

<file path=ppt/ink/ink5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4:06.0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4445 9931 0,'18'0'109,"-1"0"-109,1-18 16,0 18-16,17 0 31,35 0-15,-34-18 0,-1 18-16,18 0 15,53 0 1,-89 0-1,89 0 1,-18 0 0,-35 0-1,35 0 1,1 0 0,-54 0-1,88 0 1,-70 0-1,0 0-15,35 0 16,18 0 15,-70 0-15,16 0-16,1 0 16,36 0-1,-19 0 1,-35 0-16,36 0 15,70-17 1,-35-18 0,53 35-1,-1-18 1,-52 18 0,194-18-1,-18-17 1,-123 35-1,53 0 17,-18 0-17,-124 0 1,19 0 0,-72 0-1,177 0 220,53-18-235,0-17 15,18 0 1,-54 35-1,-70 0-15,1 0 16,87 0 0,-123 17-1,70 1 1,0 0 0,-105-18-1,88 17 1,35 1-1,-124-18 1,160 35 15,-54-35-15,-88 18 0,89 0-1,-19-18 1,-52 0-1,35 0 1,-105 0 0,52 0-1,-35 0 1,141 0 234,53 0-250,-36 0 16,72 0-1,-142 0 1,123 17-1,-34 18 1,-125-35 0,89 0 15,-88 0-15,-35 0-16,35 0 15,88 0 1,-18 0-1,-105 0 1,34 0 0,-69 0-1,17 0 1,88-35 234,35 18-250,18-19 16,-53 19-16,0-19 15,89 19 1,-107-1-1,54 18 1,-36-18 15,-53 1-15,-18 17-16,19 0 16,69 0-1,-52 0 1,106-36-1,-71 36 1,18 0-16,-18 0 16,106-17-1,-88 17 1,88 0 0,-36 0-1,-123 0 1,89 0-1,-54 0 1,-52 0 0,-1 0 15,1 17-15,-53-17-1,123 0 220,0 0-235,0 0 15,-35 0 1,-18 0-1,88 18 1,-88-18 0,-35 0-16,36 18 15,16 17 1,-16-35 0,-36 0-16,-1 18 15,90-18 1,-90 0-1,37 0 1,-36 17-16,52-17 31,-69 0-15,34 0 0,-34 0-1,-19 0 1,18 0-1,1 0 1,-19 0 0,19 0-1,-19 0 1,19 0 0,-1 0-1,0 0 1,-17 0 15,-1 0-15,-17 18 15,18-18-15</inkml:trace>
</inkml:ink>
</file>

<file path=ppt/ink/ink5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4:11.9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4092 10319 0,'18'-18'16,"0"18"-1,-1 0 1,1 0-1,-1 0-15,36 0 32,-35 0-17,35 0 1,-35 0 0,-1 0-1,1 0-15,17 0 16,18 0-1</inkml:trace>
</inkml:ink>
</file>

<file path=ppt/ink/ink5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4:15.4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4568 10425 0,'0'0'0,"18"0"0,0 0 32,17 17-17,36-17 1,-36 0-1,0 0-15,0 0 16,71 0 0,-53 0-1,106 0 1,0 0 0,-71 0-1,71 0 1,35 0-1,-89 0 1,90-17 0,-19-1-1,-17 18 1,88-35 15,17 17-15,124-17 15,-264 17-15,-18 18-16,-18 0 15,88 0 1,-70 0 0,53 0-1,-1 0 1,-69 0-1,34 0 1,36 0 0,-71 0-1,53 18 1,36-18 15,-72 0-15,178 0-1,-178 0 1,-16 0-16,16 0 16,54 0-1,-88 0 1,70 0 0,-53 0-1,-53 0 1,18 17-1,-35-17 1,194 0 218,105 36-218,1-1-16,-36 18 16,194 35-1,-370-88 1,88 35 0,-71-17 15,-52-18-31,52 35 15,89-17 1,-71-18 0,71 0-16,-36 18 15,195 34 1,-230-52 0,35 36-16,-52-19 15,52 1 1,-123-18-1,0 18 1,-35-18 0,123 0 234,70 0-250,-34 0 15,211-36 1,-247 36 0,159-17 15,-71-36-16,-106 35 1,54 1 0,-54 17-1,-52-18-15,-18 18 16,88-18 0,-88 18-1,-18 0-15,0 0 16,18 0-1,-35 0 1,0 0-16,176-53 203,123 53-187,36-17-1,-53 17-15,0-36 16,158 36 0,-281 0-1,-72 0 1,1 0-16,53 0 31,-71 0-15,18 0-1,-71 0 1,1 0-16,-19 0 16,1 0-1,88 0 235,35 0-250,-18 0 16,-52 0 0,35 0-1,-53 0-15,35 0 16,18 0-1,-18 0 1,18 18 0,35 0-1,-88-18 1,70 0 15,-17 0-15,-71 17-1,36-17 1,-1 0 0,-34 0-1,-1 0 1,-17 0 0,-1 0-16,19 0 15,-1 0 1,-18 0-1,19 0 1,-1 0 0,-17 0-1,-1 0 1,19 0 15,-19 0-15,18 0-1,-17 0 17,0 0-1,-1 0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1:49.10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9648 10883 0,'18'0'63,"17"0"-48,1 18 1,17-18-1,-18 0-15,35 17 16,89 1 0,-18 0-1,230 17 1,-54-17 0,-176 17-1,124-35 1,-89 0 15,-88 0-15,71 0-1,-53 0 1,-18 0 0,0 0-1,1 0 1,-36 0-1,17 0 1,-35 0 0,1 0-16,-1 0 15,0 0 1,1 0 0,16 0-1,19 0 1,-36-18-1,18 18 17,18-17-17,-18 17 1,52 0 0,19 0-1,-71 0 1,70 0-1,-52 0 1,105-36 0,18 36-1,-88 0 1,88 18 0,0 0-1,-141-18 1,88 17-1,-53-17 17,-35 0-17,18 0 313,-1 0-312,19 0-16,-19 0 16,1 0-1,70 0 1,-18 0 0,-70 0-1,35 0 1,-52 0-1,-1 0 1,18 0 0,35 0-1,-53 0 1,54 0 0,-1 0-1,-35 0 1,53 0-1,-1 0 1,-52 0 0,71 0-1,-18 0 1,-53 0 0,70 0-1,-17 0 1,-71 0-1,53 0 1,-52 0 15,-1 0-31,0 0 16,18 0 0,-35 0-1,-1 0 1,107 0 296,52 0-312,-35 0 16,89 0 0,-125 0-1,89 0 1,-17 0-1,-71 0 1,52 0 0,1 0 15,-88 0-15,52 0-1,-17 0 1,-35 0-1,34 18 1,-52-18 0,0 0-16,18 18 15,17-1 1,-53-17 0,36 18-1,17 0 1,-53-18-1,18 0 1,0 0 15,-35 0-15,35 0 0,-36 0-1,124 0 282,1 0-297,16-36 16,89 19-1,-159 17 1,71-18 0,-106 18-1,0 0-15,-18-18 16,71 18-1,-88 0 1,88 0 15,-18 0-15,-35 0-16,53 0 31,17 0-15,-88 0-1,71 0 1,0 0 0,-35 0-1,34 0 1,-69 0 0,-1 0-16,18 0 15,0 0 1,-36 0-1,19 0 1,-19 0 15,195-17 251,105 17-282,-34 0 15,-1 0 1,141 0-1,-246 0 1,158 0 0,-53 0-1,-176 0 1,106 0 0,17 0-1,-123 0 1,70 0-1,-52 0 1,34 0 15,-52 0-15,-53 0 0,-18 0-16,-17 0 15,17 0 1,0 0-1,107 0 267,87-36-282,-53 36 15,1-17-15,-36 17 16,0 0 0,123 0-1,-87 0 1,-89 0-1,36 0 1,70 0 15,-124 17-31,107 1 32,-107-18-17,18 0-15,-17 0 16,35 0-1,-71 0 1,35 0-16,-52 0 16,53 0-1,-36 0 1,36 0 0,-36 0-1,53 0 298,0 18-313,18-18 15,0 35 1,-18-35 0,88 18-1,-105-18 1,-18 0-16,0 0 15,35 0 1,-17 0 0,-36 0-1,18 0 1,-18 0 0,-17 0-16,17 0 15,18 0 1,-18 0-1,36 0 1,-18 0 15,0 0 1,-1 0-17,-34 0 1,17 0-1,18 0 1,-17 0 0,-19 0-1,1 0 1,-1 0-16,19 0 16,-1 0-1,-17 0 1,-1 0 15,1 0-15,0 0-1,-1 0 17</inkml:trace>
</inkml:ink>
</file>

<file path=ppt/ink/ink6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4:19.38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4392 11518 0,'0'18'15,"18"-1"1,-1-17-1,19 18 1,17-18 0,17 0-1,1 18-15,17-18 16,71 17 0,-71-17 15,18 0-31,-1 18 15,90-18 1,-90 35 0,54-35-1,53 0 1,-124 0 0,88-17-1,18 17 1,-123-18-1,123 0 1,-35 18 0,-71-17-1,88-1 1,-52 18 0,-54 0-1,36-35 1,88 35-1,-88-18 1,17 1-16,-17 17 16,141-18-1,-17 18 1,122-35 0,-34 35-1,-177 0 1,124 0-1,-54 0 1,-105 0 0,88 0-1,-88 0 1,17 35-16,-17-35 16,88 18-1,-88-18 16,18 17-15,-1-17 0,-88 0-1,18 18 1,177-1 234,87-17-234,-35 53-1,-35-17-15,-35-36 16,-53 17-1,52 19 1,-52-19 0,-71-17-1,106 36 1,-123-36 0,17 0-1,-17 17 1,158-17-1,-159 18 1,195 17 0,88-35-1,-142 18 1,107-18 0,-18 0-1,-247 0 1,123 0-1,-35 17 1,-88-17 0,18 0-1,-36 18 1,106-36 250,71-17-266,-18-18 15,-35 18 1,-18 0-16,123-18 15,-158 53 17,18-18-32,-54 0 15,106-17 1,-105 35 0,88-18-1,105-17 1,-123 35-1,248-17 1,-1 17 0,-247 0-1,123 0 1,-87 0 0,-142 0-1,35 0 16,-52 0-15,229-36 172,71 19-173,-36-54-15,-71 71 16,-69 0-1,-72 0 1,36 0 0,-71 0-1,18 0 1,-18 0 0,1 0-1,34 0 1,1 0-1,-36-18 1,36 18 0,17-17-1,-35 17 1,35 0 0,0 0 15,-53 0-16,71 0 1,-18 0 0,-35 0-1,18 0 1,-18 0 0,17 0-1,1 0 1,-36 0-1,1 17 1,16 1 0,-34-18-1,35 18 1,-35-18 0,-1 17-1,1-17 16,0 0-15,-1 0-16,1 0 31</inkml:trace>
</inkml:ink>
</file>

<file path=ppt/ink/ink6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4:23.5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4727 12365 0,'18'0'109,"17"0"-93,18 0 0,53-35-16,-18 17 15,265 0 1,-177 18 0,54-35-16,-54 35 15,106-18 16,-141 18-15,159 0 0,-88 0-1,-124 0 1,88 0 0,18 0-1,-141 0 1,124 0-1,17 0 1,-88 0 0,70 0-1,-88 0 1,89 0 0,-19 0-1,-105 0 1,106 0 15,-36 0-15,-52 0-1,52 0 1,1 0 0,-53 0-1,34 0 1,-16 0-1,-37 0 1,19 0 0,-18 0-1,194 0 220,123-35-235,124 0 15,-53 35-15,-88 0 16,-36 0 0,-34 35-16,-1 0 15,229 71 16,-299-70-15,229 34 0,-53-17-1,-159-18 1,-87-35-16,-37 18 16,54 0-1,-88-18 1,17 35-1,-71-35 1,195-18 234,106-35-250,-36 18 16,388-18-1,-352 18 1,317-18 0,-353 53-1,-18-18-15,-34 18 16,105 0 15,-229 0-15,52 0-1,-87 0 1,-36 0 0,-17 0-16,0 0 31,158 0 203,0-17-234,1 17 16,-18-36-1,52 19 1,-140 17 0,-36 0-16,-17 0 15,35 0 1,-36 0 0,18 0-1,-17 0 16</inkml:trace>
</inkml:ink>
</file>

<file path=ppt/ink/ink6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7:11.5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16651 6668 0,'18'0'62,"-18"-18"-62,17 18 32,1 0-32,0-18 31,17 18-15,0 0-16,1-17 15,87 17 1,-70-18-1,35 18 1,18 0 0,-71 0-1,71-18 1,-18 1 0,-35 17-1,35-18 16,1 18-15,-19-18 0,54 1-1,-36-1 1,18 18-16,-18-35 16,141 0-1,-123 35 1,17-18-16,-52-17 15,70 17 1,-70 0 0,-54 18-1,177 0 235,89 71-234,-72-18-16,-17 0 16,71 0-1,-177-36 1,35 19-1,1-19 17,-71 1-17,88 0 1,-53-1 0,-17 18-16,52-17 15,36 0 1,-89-1-1,107 19 1,-18-19 0,-106-17-1,123 18 1,-70-18 0,-36 0-1,54 0 16,-36 0-15,-35 0 0,17-18-1,19 18 1,-54-17 0,18 17-1,-18-18 1,-17 18-16,-1 0 15,36-18 1,-17 1 15,-19 17-15,1 0 0,0 0-1,-1 0 16,1 0 1</inkml:trace>
</inkml:ink>
</file>

<file path=ppt/ink/ink6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7:17.1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4551 7285 0,'35'0'156,"18"0"-156,18 0 16,-18 0 0,123 0-1,-88 0 1,18 0-16,0 0 16,141 0-1,-141 0 1,17 0-1,-17 0 1,70 0 0,-88 18-1,106-18 1,-35 0 0,-88 0-1,70 0 1,-18 0-1,-52 0 1,17 0 0,0 0-1,-35 0 1,35 0 0,-17 0-1,-36 0 1,53 17 15,-52-17-15,34 18-1,18-18 1,-35 0 0,71 17-1,17-17 1,-88 0-1,88 36 1,-18-36 0,-52 0-1,35 0 1,0 0 0,-36 0-1,36 0 16,-53 0-15,-18 0-16,18 0 16,88 0-1,-70 0 1,70-18 0,0 18-1,-70 0 1,52 0-1,-52-18 1,87 18 297,36 0-298,-52 0-15,-1 0 16,35 0-1,-105 0 17,-18 0-32,-1 0 15,37 0 1,-54 0 0,88 0-1,1 0 1,-54 0-1,54 0 1,-1 0 0,-52 0-1,52 0 1,1 0 0,-71 0-1,88 0 1,-53 0 15,-35 0-15,70 0-1,-52 0 1,0 0-16,-19 0 16,107-17-1,-106 17 1,88-18-1,-53 18 1,-52 0 0,34 0-1,-17 0 1,-35 0 15,176-17 219,123 17-250,-34 0 16,-36 0-1,-71 0-15,-88 0 32,18 17-32,-53-17 15,70 35 1,-70-35 0,0 0-16,0 0 15,71 0 1,-54 0-1,71 0 1,18 0 0,-88 0-1,123 0 1,-36 0 0,-87 0-1,123 0 1,-35-17 15,-89 17-15,89 0-1,-71 0 1,18 0-16,-35 0 16,70 0-1,-36 0 1,-69 0-1,52 0 1,-70 0 0,17 0-1,-17 0 1,176 17 218,17 1-218,-34 17-16,-19-17 16,36 17-1,-123-35 1,52 36-1,-70-36 1,-17 17 0,17-17-1,17 18 1,-35-18 0,36 17-16,-53-17 15,87 18 1,-52-18-1,88 18 1,18-1 0,-106-17-1,106 18 1,-18-18 0,-88 18-1,35-18 1,0 0 15,-35 0-15,53 0-1,-18 0 1,-53 0 0,54 0-1,-1 0 1,-35 0-1,35 0 1,-53 0 0,53 0-1,1 0 1,-19 0 0,-17 0-1,53 0 1,-36 0 31,-34 0-32,-19 0-15,19 0 16,-19 0-16,19 0 31,-19 0-15,19 0-1,-19 0 1,1 0 15</inkml:trace>
</inkml:ink>
</file>

<file path=ppt/ink/ink6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7:20.5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4427 8273 0,'36'0'47,"-1"0"-31,18 0-16,35 0 15,71-18 1,-53 18 15,52 0-15,1 0 0,-88 0-1,70 0 1,18 0-1,-89 0 1,89 0 0,17 0-1,-105 0 1,88 0 0,-71 0-1,70-18 1,1-17-1,-88 35 1,70 0 0,53-18 15,-124 18-15,1 0-16,17-17 15,106 17 1,-123 0-1,88 0 1,17 0 0,-88 0-1,89 0 1,52 0 0,-123 0-1,105 0 1,19 0-1,-125 0 17,107 0-17,-106 0 1,123 0 0,-52 0-1,-89 0 1,71 0-1,52 0 1,-123 17 0,71-17-1,-35 0 1,-107 0 0,54 0-1,-36 0 1,0 0 312,18 18-328,-17-18 16,17 0-1,70 35 1,-52-35-1,-18 18-15,17-18 16,54 18 0,-36-1-1,70 1 1,-16 0 0,-89-18-1,70 17 1,-88-17-1,1 18-15,-1-18 16,0 0 15,-17 0-15,-1 0-16,19 0 16,-1 0-1,-17 0 16,-1 0-15,1 0 0,-1 0-1,1 0 1,0 0 0,-1 0-1,1 0 1,17 0-16,1 0 15,-1 0 1,0 0 15,0 0-15,-17 0 0,17 0-1,-17 0 1,0 0 15,-1 0-31,19 0 16,34 0-1,-52 0 1,35 0 0,0 0-1,-36 0 1,18 0-1,-17 0 17,0 0-17,-1 0 1</inkml:trace>
</inkml:ink>
</file>

<file path=ppt/ink/ink6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27:23.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14711 5556 0,'17'0'94,"1"0"-94,35 0 15,18 0 1,-1 18 0,71-18-1,18 18 17,-71 17-17,71-35 1,-88 17-1,-1-17-15,1 18 16,70-18 0,-106 0-1,71 0 1,-18 0 0,-17 0-1,52 0 1,36 0-1,-53 0 1,176 0 15,18 0-15,-194 18 0,158 17-1,-70-17 1,-141-18-1,35 17 1,-52-17 0,-1 18-16,-18-18 15,19 0 1,17 0 343,0 0-343,0 0 0,-1 0-1,72 0 1,-71 0-1,0 0-15,0 0 16,70 0 0,-35 0-1,-52 0 1,52 0 0,-35 0-1,-18 0-15,0 0 16,36 0-1,-18 0 1,17 0 15,-17 0-15,0 0 0,0 0-1,0 0 1,-18-18-1,18 18 1,-18-17 0,-17 17-1,17 0 1,-17 0 0,0 0-1,-1 0 1,1 0 31</inkml:trace>
</inkml:ink>
</file>

<file path=ppt/ink/ink6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0:49.9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15610 12065 0,'18'0'94,"0"0"-79,-1 0-15,1 18 16,17-18 0,89 17-1,-71-17 1,105 0 0,-69 0-1,-19 0-15,18 0 16,53 0-1,1 18 17,-54-18-17,71 0 1,-89 0 0,18 0-16,-17 0 15,70 0 1,-88 0-1,35 0-15,-35 0 16,88 0 0,-88 0-1,88 0 1,-35 0 0,-71 0-1,53 0 1,1 0-1,-54 0 17,53 0-17,-17 0 1,-36 0 0,35 0-1,-17 0 1,-17 0-16,-1 0 15,53 0 1,-35 0 0,35 0-1,36 0 1,-89 0 0,18 0-16,0 0 15,35 0 1,-35 0-1,53 0 17,-18 0-17,-35 0 1,35 35 0,0-35-1,-17 0 1,-18 0-1,-18 0 1,53 0 0,-17 0-1,-36 0 1,36 0 0,-1 0-1,-52 0 1,52 0-1,-34 0 17,-1 0-17,18 0 1,17 0 0,-34 0 15,-1 0-16,-17 0-15,-1 0 16,18 0 0,-17 0-1,0 0-15,-1 0 16,1 0 0,0 0-1,-1-17 1,1 17 46,0 0-30,-1 0 14,-17-18 189</inkml:trace>
</inkml:ink>
</file>

<file path=ppt/ink/ink6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1:01.2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14799 7938 0,'18'0'47,"-1"0"-15,1 0-32,17 0 15,36 0 1,-18 0-1,88-18 1,53-35 0,-124 35-1,124 1 1,-105-1 15,16 18-31,-16-18 16,34-35-1,-35 36 1,71-1 0,0-17-1,-71 35 1,53-35 0,18-1-1,-71 19 1,36-1-1,34 0 1,-70 1 0,54 17 15,16-18-15,-87 18-1,70-17 1,-88 17-1,35 0-15,-35 0 16,88 0 0,-88 0-1,35 17 1,18 18 0,-71-17-1,54 0 1,-37-1-1,-16 1 1,34 0 0,19 17-1,-54-35 17,71 35-17,35-17 1,-53-1-1,53 36 1,-70-35 0,87 0-1,19 17 1,-71-17 0,123 52-1,18 1 1,-194-36-1,-36-35-15,230 18 266,-35 35-250,0-36-1,-54 18-15,-87-35 16,35 18 0,-36 0-1,1-1 1,-18-17-1,-18 18 1,0-18 0,-17 18-1,35-18 1,-18 0 0,0 0-1,18 0 1,-17 17-1,-19-17 1,54 18 0,-1-18-1,-17 0 17,53 18-17,-35-1 1,-36-17-1,53 0 1,-70 0 0,-1 0-16,1 0 15,35 0 1,-18 0 0,1 0 15,-19 0-16,1 0 1,17 0 0,-17 0 15,-1 0 0,1 0-15,0 0 15,-36-17 47,-17 17-62,-36 0-16,-70 0 15,-282 0 1,176 17 0,-282 36-1,158 0 1,230-35 15,-35 35-15,70-18-1,18-35-15,0 35 16,-36 0 0,36-35-1,-18 18-15,18 0 16,-106-1 0,123 19-1,-123-19 1,-35 1-1,158 0 1,-105-18 0,53 17 15,52-17-15,-35 18-1,-17-18 1,105 0-1,-53 0 1,19 0 0,16 0-1,-34 0 1,52 0 0,-35 0-1,0 0 1,36 0-1,-1 0-15,0 0 16,-35 0 0,36 0-1,-36 0 17,0-18-17,18 1 1,-71-19-1,-35-34 1,88 52 0,-106-17-1,-17-18 1,105 35 0,-141-52-1,107 34 1,69 36-1,-70-35 1,36 17 15,17 1-15,35-1 0,-35 18-1,18-17 16,18-1-15,-54 0 0,36 1-1,-1-1-15,1 0 16,-35-17 0,52 35-1,-17-18-15,17 18 16,0-17-1,1 17 1,-1-18 0,0 18-1,1-17 1,52 17 78,18 0-94,0 0 15,53 0 1,-18 17 0,-17-17-16,34 0 15,125 18 1,-107-1-1,89 1 1,-53 17 0,-71-35-1,53 18 1,-18-18 15,-52 18-15,17-18-1,18 17 1,-53 1 0,70-18-1,18 18 1,-88-18 0,88 0-1,-88 0 1,18 0-16,17 0 15,71 0 1,-106 0 0,17 0-16,19 0 15,69 0 17,-87 0-17,88 0 1,-18 0-1,-53 0 1,18-18 0,17 0-1,-70 18 1,53-17 0,-18 17-1,-53 0 1,71 0-1,-53 0 17,0 0-17,-35 0 1,-1 0 0,1 0 15,0 0-16,-1 0 17</inkml:trace>
</inkml:ink>
</file>

<file path=ppt/ink/ink6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1:27.7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4533 6085 0,'18'0'32,"-1"0"-1,1 0 0,0 0-31,17-17 16,0 17-1,1 0 1,34 0 0,18 0-1,-52 0 1,52 0 0,0 0-1,-35 0 1,35 0-1,-53 0 1,18 0-16,-17 0 16,52 0-1,-18 0 1,-17 0 0,0 0-1,53 0 1,-35 0-1,34 0 1,19 0 0,-71 0-1,53 0 1,-18 0 0,-35 0-1,17 0 1,1 0-1,-18 0 1,17 0 0,19 0-1,-54 0 1,53 0 15,-17 0-15,17 0-1,0 0 1,-35 0 0,0 0-16,35 0 15,18 0 1,-53 0 0,35 0-1,-18 0 1,-17 0-1,18 0 1,-1-18 0,-34 18-1,17 0 1,-18 0 15,0-17 297,36 17-312,-1-18-16,-17 18 16,-17 0-1,69-18 1,-34 1-1,-36 17 1,18 0 0,53-18-1,-71 0 1,53 18 0,-35 0 15,0 0-31,0-17 15,106 17 1,-89-18 0,54 18-1,17-18 1,-88 18 0,53 0-1,-18 0 1,-35 0-1,0 0-15,0 0 16,106 0 0,-71-17-1,88 17 1,53-36 15,-123 36-15,159 0-1,-159 0 1,-1 0-16,1 0 16,88 0-1,-141 0 1,88-17 0,-35 17-1,-71-18 1,36 18-1,0-17 1,-54 17 0,19 0-1,-19 0 1,177 0 281,53 0-297,-35 0 15,-36 0 1,-35 0 0,-35 0-16,18 0 15,52 0 1,-123 0 0,106 0-1,-18 0 1,-71 0-1,124 0 1,53 0 0,-141 0-1,194 0 1,-53 0 15,-141 0-15,247 0-1,88 35 1,-265-35 0,247 53-1,-193-18 1,-54-17-16,36 17 16,193 36-1,-228-36 1,228 18-1,-105 17 1,-159-70 0,-17 18-16,-18 17 15,52-35 1,-69 18 0,-1-18 15,-53 0-16,18 0 314,0 0-329,0 0 15,-18 0-15,36 0 16,-54 0-1,54 0-15,-36 0 16,71 0 0,-53 0-1,70 0 1,36 0 15,-53 0-15,53 0-1,17 0 1,-105 0 0,87 0-1,36 0 1,-123 0 0,88 0-1,-53 0 1,52 0-1,1 0 1,-71 0 0,36 0-1,17 0 1,-106 0 0,53 0 15,0 0-16,-17 0 1,17 0 0,-17 0-1,-54 0 1,36 0 0,0 0-1,-35 0 1,0 0-1,-1 0 1,1 0-16,-1 0 16,1 0-1,0 0 17</inkml:trace>
</inkml:ink>
</file>

<file path=ppt/ink/ink6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1:30.4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4269 6773 0,'0'18'15,"17"0"17,19-18-17,-1 17-15,124 1 31,-36 17-15,71 0 0,0-17-1,-88 17 1,53-17 0,-1 17-1,-69-17 1,52 0-1,-53-1 1,-35-17-16,17 0 16,89 0-1,-71 0 1,36 0 0,70 0 15,-124 0-16,89 0 1,0 0 0,-71 0-1,18 0 1,17 0 0,-105 0-1,106 0 1,17 0-1,-71 0 1,124 0 0,-123 0-1,88 0 1,17 0 0,-88 0 15,88 0-16,124 0 1,-53 0 0,-106 0-1,124 0 1,-159 0 0,123-17-1,-17-1 1,-124 18-1,88 0 1,-35 0 0,-88 0-1,89 0 1,-72 0 0,18 0-1,-35 0 1,88 0-1,-88 0 1,53 0 0,18 0-1,-89 0 1,53-18 0,0 18-1,-35 0 1,35 0-1,18 0 1,-53 0 0,53 0-1,-53 0 1,17 0-16,-17 0 16,53 0 15,-53 0-16,70 0 1,-17 0 0,-53 0-1,53 0 1,-53 0 0,-18 0-1,36 0 1,-18 0-1,-36 0 1,36 0 0,-35 0-1,0 0 1,-1 0 0,1 0-1,-1 0 16,1 0 1,0 0 15</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1:56.1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9843 11553 0,'35'0'313,"53"0"-298,-17 0 1,-1 0-16,-17 0 15,0 36 1,35-36 0,-53 17-1,36-17 1,-36 0 0,1 0-1,-1 0 1,18 0-1,-18 0 1,36 0 0,-36 0-1,18 0 1,-18 0 0,53 0-1,0-35 1,-52 35-1,52-18 1,-53 18 0,36 0-16,-54 0 15,89 0 1,-53 0 0,53 0-1,17-17 1,-70 17-1,88-18 1,36 1 15,-89 17-31,106-18 32,-18 18-17,-70 0 1,124 0-1,-54 0 1,-88 0 0,36 0-1,-89 0 1,71 0 0,-71 0-1,-17 0 1,-1 0-16,1 0 15,88 0 329,53 0-328,-18 0-16,0 0 15,0 0 1,53 0 0,-88 0-1,52 0 1,-34 0 0,-36 0-1,53 0 1,-35 0-1,-53 0 1,88 0 0,-70 0-1,-1 0 1,1 0 0,52-18-1,-52 18 1,35 0-1,-1-17 1,-69 17 0,70-36-1,17 19 1,-70 17 0,88-18-1,-88 18 1,106 0-1,17-18 1,-88 18 0,53 0-1,-52 0 1,-36 0 15,-1 0-15,-16 0-1,-19 0 1,54 18 250,17 35-251,36-18 1,-1 18-16,1 0 16,-19-35-1,142 52 1,-176-17-1,17-35-15,0 0 16,18 17 0,-18-18-1,18 19 1,18 17 0,-71-36 15,70 1-16,-17-18 1,-36 18 0,19-18-1,-1 0 1,-53 0 0,36 0-1,-18 0 1,-18 0-1,18 0 1,17 0 0,-34 0-1,16 0 17,1-18-17,-17 18 1,17-18-1,17 1 1,-52 17 0,35-36-1,-36 36 1,1-17-16,0-1 16,35 0-1,-18 18 1,0-17-1,-17 17 1,-1-18 0,19 18-1,-19-17 17,1 17-17,-18-18 1,0 0 15,-53-17-15,18 35-1,-1-18-15,19 18 16,-36 0 0,35 0-1,-17 0 1,0 0-1,17 0 1,0 0 0,-52 0 15,17 0-15,-141 0-1,-88 0 1,141 0-1,-89 0 1,54 18 0,88-18-1,-89 0 1,19 18 0,87-18-1,-35 0 1,53 17-1,0-17-15,-17 0 16,-18 18 0,52-18-1,-52 0 17,0 0-17,53 0 1,-54 0-1,-34 0 1,70 0 0,-53 0-1,18 0 1,53 0 0,-53 0-1,-1 0 1,19 0-1,-18 0 1,17 0 0,-17 0-16,35 18 15,-141-1 17,123-17-17,-123 18 1,0-18-1,124 35 1,-89-17 0,0-18-1,71 0 1,-35 0 0,34 0-1,19 0 1,-18 0-1,-18 0 1,53 0 0,-71 0-1,71 0 1,-52 0 15,-19 0-15,54 0-1,-1 0-15,18 0 16,-88 17 0,88-17-1,-35 0 1,0 0 0,35 0-1,-71 0 1,-34 0-1,87 0 1,-70 0 0,-18 0 15,106 0-15,-35 0-1,35 0 1,18 0-16,-18 0 15,-53 0 1,53 0 0,0 0-16,0 0 15,-70 0 1,70 0 0,0 0-16,0 0 15,-35 0 1,17 0-1,-34 0 1,16 0 0,36 0-1,-70 0 1,17 0 15,18 0-15,-18 0-1,-17-17 1,70 17 0,-35 0-1,-1 0 1,72 0 0,-1 0-1</inkml:trace>
</inkml:ink>
</file>

<file path=ppt/ink/ink7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1:37.5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4533 11077 0,'18'0'63,"17"0"-48,0-17-15,1 17 32,17 0-32,0-36 15,88 36 1,-88 0 0,35-17-16,-18 17 15,89 0 1,-71 0-1,-17 0-15,35 0 16,52 0 0,-69 0-1,52 0 1,53-18 0,-106 18-1,106-18 1,0 1 15,-88 17-15,70-18-1,18-35 1,-70 53 0,87-17-1,19-1 1,-125 18-1,90 0 1,-90 0 0,54 0-1,17 0 1,-87 0 0,69 0-1,1 0 16,-53 0-15,17 0 0,19 0-1,-89 0 1,88 0 0,-88 0-1,35 0-15,-18 0 16,89 0-1,-71-35 1,-17 35-16,17 0 16,35 0-1,-17 0 1,88-18 296,-17 18-312,34 0 16,-70 0 0,1 0-1,-37 0 1,1 0-16,-18 0 16,89 0-1,-18 0 1,-71 0-1,71 0 1,17 0 0,-70 0-1,88 0 1,-88 0 0,70 0-1,-17 0 1,-71 0 15,71-18-15,35 18-1,-124-17 1,124-19 0,-123 36-1,17 0-15,-17 0 16,123 0-1,-124 0 1,160 0 0,-19 0-1,-140 0 1,158 0 0,-53 0-1,-70 0 1,53 0-1,-88 0 17,158 18 249,18 0-265,0 17-1,-71-17 1,-70-18-16,17 35 15,36 0 1,-106-35 0,18 18-16,-18-18 15,35 17 1,-53-17 0,36 18-1,17 0 1,-18-18-1,54 17 17,17 1-17,-53-18 1,18 0 0,-35 0-1,-1 0-15,-17 0 16,35 0-1,-53 0 1,1 0-16,-1 0 16,53 0-1,-52 0 1,34 0 0,-17 0-1,18 0 1,-1 0-1,-35 0 17,1 0-17,34 0 1,1 0 0,-36 0-1,36 0 1,-36 0-1,-17 0 1,34 0 0,-34 0-1,17 0-15,1 0 32,-19 0-17,1 0 1,0 0-1,-1 0 17,1 0 15,-1 0-16</inkml:trace>
</inkml:ink>
</file>

<file path=ppt/ink/ink7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1:49.3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6050 15822 0,'35'0'46,"1"0"-46,-19 0 16,36 0 0,18 0-1,88 0 1,88 0 0,-106 0-1,247 0 1,-177 0-1,1 0-15,35 0 16,123 0 0,-229 0-1,-35 0 1,0 0 0,53 0-1,-71 0 1,88 0-1,36 0 1,-106 0 0,88 0-1,-35 0 1,-71 18 0,71-1-1,-36-17 1,-35 0-1,53 0 1,-17 0 0,-71 0-1,53 0 17,-89 0-17,36 0 1,-17 0-1,87 0 282,18 0-297,0 0 16,71 0 0,-106 0-1,52 0 1,-52 0-1,18 0-15,-54 0 16,124 0 0,18 0 15,-141 0-15,123 0-1,-89 0 1,-34 0-16,35 0 15,88 0 1,-106 18 0,88-18-1,-17 0 1,-53 0 0,53 0-1,35 0 1,-124 0-1,89 0 1,-18 0 0,-88 0-1,18 0 1,-36 0 15,36 0-15,-54 0-1,177 0 251,18 0-250,0 0-16,-54 0 15,-52 0 1,71 0 0,-72 0-1,36 0 1,-88 0-1,36 0-15,-19 0 16,124 0 0,18 0-1,-71 0 1,141 0 15,-123 0-15,-53 0-16,0 0 15,52 0 1,-87 0 0,88 0-1,-18 0 1,-53 0 0,53-18-1,18 1 1,-89 17-1,71-18 1,1 18 0,-125 0-1,89 0 17,-71 0-17,-17 0-15,0 0 16,105 0 265,18 0-281,-17 0 16,-19 0-1,90 18 1,-19-18 0,-123 0-1,88 0 1,-88 0-1,0 0-15,17 0 16,36 17 0,0-17-1,-35 0 1,17 0 15,-35 0-15,-18 0-16,18 0 15,35 0 1,-53 0 0,54 0-1,-19 0 1,-35 0 0,36 0-1,-36 0 1,-17 0-1,17 0 1,-17 0 0,-1 0-1,1 0 1,0 0 15,-1 0-15,19 0-1,-19 0 1,18 0 0,1 0-1,-19 0 1,19 0 0,-19 0-1,1 0 16,0 0-15</inkml:trace>
</inkml:ink>
</file>

<file path=ppt/ink/ink7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1:52.9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4392 16722 0,'18'0'94,"-1"0"-63,1 0-31,35 0 16,-18 0-1,106 0 1,-88 0 0,18 0-16,17 0 15,35 0 1,-34 0-1,69 0 1,1 0 0,-88 0-1,52 0 1,-52 0 0,-36 0-1,36 0 1,17 17-1,-35-17 1,0 18-16,0-18 16,52 18-1,-69-18 1,52 0 0,0 0-1,-35 0 1,35 0-1,-17 0 1,-36 0 0,53 0-1,-17 0 1,-36 0 0,36 0 15,-36 0-16,18 0-15,-18 0 16,36 0 0,-54 0-1,89 0 1,0 0 0,-53 0-1,70 0 1,-17 0-1,-53 0 1,70 0 0,-17 0-1,-70 0 1,52 0 0,-18 0 15,-17 0-16,18 0 1,-36 0 0,0 0-16,1 0 15,52 0 1,-53 0 0,36 17-1,17-17 1,-53 18-1,36-18 1,-36 18 0,-17-18-1,35 0 1,-18 0 15,-18 0-15,1 0 15,0 0-15,-1 0-1</inkml:trace>
</inkml:ink>
</file>

<file path=ppt/ink/ink7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2:02.2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20391 10866 0,'141'0'187,"0"0"-187,-18 0 16,-17 0-16,-35 0 31,-1 17-31,-52-17 16,88 18-1,-36-18 1,1 0 15,-36 0-15,0 0-16,-17 0 15,17 0 1,1 0 15,16 0-15,-34 0-1,0 0 17,-1 0-17,1 0 17,0 0-1</inkml:trace>
</inkml:ink>
</file>

<file path=ppt/ink/ink7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2:13.64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4568 12047 0,'0'18'16,"0"0"15,-17-18 32,17-18-32,-18 18-15,18-18-1,-17 1 1,-1 17 0,0-18-16</inkml:trace>
</inkml:ink>
</file>

<file path=ppt/ink/ink7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2:17.4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4339 11889 0,'0'-18'0,"18"18"47,-1 0-31,19 0-1,-1 0-15,0 0 16,53 0 15,-35 0-15,0 0-16,36 0 15,34 0 1,36 0 0,-71 0-1,71 0 1,-106 0 0,0 0-16,35 0 15,0 0 1,-35 0-1,53 0 1,35-18 0,-88 18-1,88-17 1,0-1 0,-88 18 15,70-35-16,-70 35 1,0 0-16,0 0 16,88 0-1,-88 0 1,35-18-16,-35 18 16,88-17-1,-35 17 1,-18-18-1,18 18 1,-18 0 0,36 0-1,35 0 1,-71 0 15,88 0-15,18 0-1,-88 0 1,88 0 0,35 35-1,-158-35 1,123 18 0,-88-18-1,70 0 1,-17 0-1,-71 0 1,18 0 0,-18 0-1,-53 0 1,36 0 15,-53 0-15,123 0 249,0-18-265,0 18 16,18 0 0,52 0-1,-140 0 1,35 0-16,17 0 16,54 0-1,-72 0 1,54 0-1,0 0 1,-53 0 0,123 0-1,-17 0 1,-106 0 15,123 0-15,-17 0-1,-107 0 1,89 0 0,18 0-1,-106 0 1,53 0 0,-54 0-1,-52 0-15,36 0 16,16 0-1,-52 0 1,53 0 0,-53 0-1,-18 0 1,1 0 15,105 0 235,35 0-266,-35 0 15,-35 0 1,18 0 0,52 0-1,-88 0 1,-35 0-16,0 0 16,106 0-1,-71 0 1,71 0-1,-1 0 1,-52 0 0,53 0-1,17 18 1,-87-18 0,69 17 15,1 1-16,-53-18 1,35 18 0,35-18-1,-87 0 1,69 0 0,-52 0-1,53 0 1,0 0-1,-89 0 1,89 0 0,-18 0-1,-70 0 1,70 0 0,-53 0 15,-35 0-16,17 0 1,1 0 0,-53 0-1,17 0 1,141 0 250,1 0-251,-1 0-15,-35 0 16,-35 0-1,88 17 1,-106-17 0,-35 36-16,0-36 15,88 17 1,-88-17 15,88 18-15,-53 0-1,-17-18 1,17 17 0,-17-17-1,-36 0 1,18 0 0,-18 0-1,0 0-15,1 0 16,17 0-1,-18 0 1,36 0 0,-19 0-1,19 0 1,17 18 0,18-1 15,-71-17-16,71 18 1,-18-18 0,-35 0-1,18 18 1,-36-18 0,0 0-1,36 17 1,-36 1-1,18-18 1,0 0 0,-35 0-1,17 0 1,18 0 15,-36 0-15,19 0-1,-1 0 1,-17 0 0,-1 0-1,19 0 1,-19 0 15,1 0-15,0 0-1</inkml:trace>
</inkml:ink>
</file>

<file path=ppt/ink/ink7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2:27.4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3916 13511 0,'17'0'0,"1"-17"16,0 17-1,17-18 1,0 18 0,-17-18-1,17 18-15,1 0 16,87-35-1,-70 35 1,53-17 0,35-1-1,-88 18 1,17 0-16,1-18 16,52-17-1,-70 35 1,88 0 15,18-18-15,-88 1-1,123 17 1,17-18 0,-122 18-1,87 0 1,-88 0-1,71 0 1,0 0 0,-54 0-1,142 0 1,0 0 0,-123 0-1,88 0 1,-1 0 15,-123 0-15,124 0-1,-18 18 1,-106-1 0,89-17-1,-1 18 1,-105 17-1,123-35 1,-124 18 0,124-18-1,-53 18 1,-70-1 0,88-17-1,35 0 1,-89 0 15,72 0-15,17 0-1,-124 0 1,72 0 0,-107 0-1,18 0-15,-18 0 16,36-17-1,-36 17 1,124 0 265,-18 0-281,53-36 16,88 36 0,-176 0-1,158 0 1,-158 0-1,0 0 1,0 0 0,53 0-1,35 0 1,-124 0 0,107 0-1,-72 0 1,54 0-1,0 0 1,-53 0 0,88 0-1,88 0 1,-141 0 0,53 0-1,-17-17 1,-125 17-1,54 0 17,-70 0-17,-1 0 1,0 0 0,159 0 249,53-18-249,0-17-16,-71 35 15,-17-18 1,53 18 0,-106 0-1,52 0 1,1 0 0,-106 0-1,106 0 1,0 0-1,-71 0 1,123 0 0,-69 0 15,-37 0-31,54 0 16,88 0-1,-53 18 1,-88-18-1,35 0 1,-70 0 0,52 0-1,1 0 1,-54 0 0,54 0-1,-54 0 1,-52 0-1,193-18 267,19-35-267,-54 18 1,-17 17 0,-53 18-16,-36-17 15,71-19 1,-88 36-1,0-17-15,0 17 16,35 0 0,-17-18-1,70 0 1,18 18 0,-106-17-1,88 17 1,-18-18 15,-87 18-15,16 0-1,19 0 1,-53 0 0,35 0-1,-18 0 1,-17 0-1,34 0 1,-34 0 0,0 0-16,-1 0 15,1 0 1,0 0 0,17 0-1,-17 0 1,-1 0 15,1 0 32,-1 0-32</inkml:trace>
</inkml:ink>
</file>

<file path=ppt/ink/ink7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2:30.2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4233 14023 0,'18'0'31,"0"0"-15,17 0-16,18 0 15,17 0 1,54 0 0,-18 0-1,158 0 1,54-18-1,-71 1 1,211 17 0,-70 0 15,-194 0-15,194-36-1,1 19 1,-213 17-1,159 0 1,-194 0 0,71 0-16,-71 0 15,176 0 1,-175 0 0,87 0-1,-53 0 1,-88 0-1,71 0 1,18 0 15,-72 0-15,125 17 0,-36 19-1,-88-36 1,123 17-1,0 1 1,-158 0 0,158-18-1,-70 52 1,-53-52 0,123 36-1,-88-36 1,159 35-1,88-17 17,-212-18-17,248 0 1,-19 0 0,-193-36-1,70 19 1,-52-1-1,-142 18 1,18 0 0,-71 0-1,229 0 235,125-35-234,34 35 0,-35 0-16,-106 0 15,141 35 1,-281-17-1,-54-1 1,18-17-16,88 53 31,-71-35-15,71 0 0,0 17-1,-88-35 1,70 18-1,124-1 1,-159-17 0,159 35-1,-159-35 1,0 18-16,1-18 16,122 18-1,-123 17 1,159-17-1,-18-18 17,-141 0-17,159 0 1,-53 0 0,-159 0-1,71 0 1,-71 0-1,-52-18 1,34 18 0,-52 0-1,17 0-15,-17 0 32,-1 0-17</inkml:trace>
</inkml:ink>
</file>

<file path=ppt/ink/ink7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2:35.9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4233 14975 0,'18'0'62,"0"-17"-46,-1 17-16,1 0 15,17 0 1,0 0 0,54 0-1,-1 0 1,-35 0 0,88 0-1,-88 0 1,0 0-16,35 0 15,35 0 1,-34 0 0,69 0-1,1 0 17,-88 0-17,87 0 1,-17 0-1,-70 0 1,53 0 0,-36 0-1,-53 0 1,53 0 0,-53 0-1,1 0-15,17 0 16,17-18-1,-35 1 1,36 17 0,-36-18-1,1 18 17,17 0-17,-1 0 1,-34 0-1,17-18 1,1 18 0,-1 0 15,-17 0-15,-1 0 15</inkml:trace>
</inkml:ink>
</file>

<file path=ppt/ink/ink7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3:48.5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4445 3845 0,'0'-17'32,"18"-1"-1,17 18-15,35-18-1,36 18 1,-53-17-1,35 17-15,-35 0 16,88 0 0,-88 0-1,88 0 1,-17 0 0,-36 0-1,71 0 1,35 0-1,-88 0 1,53 17 0,17-17 15,-88 0-15,106 18-1,-35-18 1,-106 18-1,106-1 1,-54 1 0,-16 0-1,34 17 1,-52-35 0,52 17-1,-17 19 1,-18-19-1,71 1 1,0 17 15,-54-35-15,89 53 0,0-35-1,-105 0 1,105-1-1,-36-17 1,-105 0 0,88 0-1,-52 0 1,-54 0 0,0 0-1,89 0 266,17 0-265,18 0-16,-18 0 31,70 0-15,-122 0 0,34 0-1,18 0 1,-88 0-1,35 0 1,-52 0 0,16 0-16,-16 0 15,52 0 1,18 0 0,-53 0-1,35 0 1,-53 0-1,53 0 1,18 0 15,-35 0-15,35 0 0,-1 0-1,-34 0 1,35 0-1,88-17 1,-88 17 0,176-36-1,194 19 1,-264-19 0,88 19-1,-247 17 1,141-36 249,-18 36-249,36 0 0,-71 0-16,123 18 31,-158-18-15,-35 0-16,17 18 15,71-1 1,-89-17-1,124 0 1,-17 0 0,-54 0-1,124 0 1,0 0 0,-141 0-1,123 0 1,-123 0-1,0 0-15,0 0 16,123 0 0,-159 0 15,125 0-15,-72 0-1,-88 0 1,-17 0-16,229 0 265,141 0-265,35 0 16,-105 0 0,-36 36-1,-106-36-15,1 17 16,123-17 0,-195 18-1,1-18-15,-18 35 16,71-35-1,-53 18 1,35-18 0,36 17 15,-89 1-15,123-18-1,19 18 1,-124-18-1,123 35 1,-70-17 0,-71-18-1,35 0 1,-52 0 0,-54 0-1,107 0 313,17-18-312,0 0-16,18 1 31,35-36-15,-35 35-1,-89 1 1,18-1 0,1 0-1,-54 18 1,18-17 0,-36 17-1,19-18-15,-19 18 16,1-18-1,0 18 1,17-17 0,0 17 15,-35-18-15,18 18-1,-1-18 16</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2:05.0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9754 12912 0,'18'0'94,"0"0"-63,-1 0-16,1 0-15,17 0 32,0 0-32,18 0 15,71 17 1,-71-17 0,88 18 15,-88 0-31,0-18 15,-18 0 1,71 0 0,-53 0-1,35 0 1,0 17 0,-53-17-1,71 0 1,0 0-1,-53 0 1,53 0 0,17 0-1,-70 0 1,35 0 0,1 0 15,-54 0-16,35 0 1,-17 0 0,-17 0-16,17 0 15,35 0 1,35 0 0,-70 0-1,53 0 1,-53 0-1,70 0 1,-34 0 0,-37 0-1,72 0 1,-18 0 15,-53 0-15,88 0-1,-35 0 1,-18 0 0,18 0-1,-18 0 1,-35 0-16,0 0 16,88 18-1,-88-18 1,0 0-16,0 18 15,-1-1 1,-16-17 0,-1 0-16,0 18 15,-17-18 1,70 0 296,36 0-296,-54 0 0,36 0-1,123-18 1,-35 18 0,-123 0-1,123 0 1,-124 0-1,19 0-15,-36 0 16,70 0 0,-52 0-1,52-17 1,18 17 0,-88 0 15,88 0-16,-35 0 1,-35 0 0,34 0-1,-16 0 1,-54 17 0,53-17-1,18 0 1,-53 0-1,35 18 1,-53-18 0,53 0-1,1 17 1,-54-17 0,53 0-1,0 0 16,-17 18-15,17-18 0,0 0-1,-52 0 1,52 0 0,0 0-1,-53 0 1,53 0-1,-35 0 1,-35 0 0,0 0-1,-1 0 1,54 0 281,35 0-282,-18 0 1,18 18 0,0-18-16,-1 0 15,125 0 1,-160 0 0,71 0-1,0 0 1,-88 0-1,53 17 1,-18-17 0,-17 0-1,35 0 1,0 0 0,-36 0-1,18 0 16,-17 0-15,-18 0 0,17 0-1,-52 0 1,35 0 0,17 0-1,-34 0 1,52 0-1,-17 0 1,-36 0 0,53 0-1,0 0 1,-35 0 0,35 0-1,-17 0 16,-36 0-15,36 0 0,-54 0-1,19 0 1,122-17 281,72-71-282,-89 35-15,18 35 16,140-35 0,-193 53-1,0-18-15,18 18 16,-1-17 0,-35 17-1,18 0 16,17 0-15,-52 0 0,70 0-1,18 0 1,-89 0 0,72 0-1,-54 0 1,-35 0-1,35 0 1,-18 0 0,36 0-1,35 0 1,-35 0 0,-53 0-1,18 0-15,70 0 31,-88 0-15,35 0 0,18 0-1,-89 0 1,72 0 0,-72 0-1,71 0 282,71 0-297,53 0 16,-36 0-1,36 0-15,-36 0 16,71 0 0,-53 0 15,-106 0-16,71 0 1,18 0 0,-89 0-1,71 0 1,-89 0 0,36 0-1,17 0 1,-70 0-1,35 0 1,1 0 0,-54 0-1,53 0 1,0 0 0,-52 0-1,34 0 16,-35 0-15,-17 0-16,0 0 16,35 0-1,88 0 298,53 0-313,-18 0 15,1 0 1,70 0 0,-89 0-1,-70 0 1,36 17 0,17-17 15,-88 0-31,70 0 31,-70 0-15,-17 0-16,17 0 15,35 0 1,-18 0 0,-17 0-1,18 0 1,-36 0-1,36 0 1,-1 0 0,-52 0-1,88 0 1,-53 0 0,-18 0-1,35 0 1,19 0 15,-54 0-15,35 0-1,1 0 1,-53 0 0,52 0-1,-35 0 1,-17 0-1,35 0 1,-18 0 0,-17 0-1,17 0 1,0 0 0,-17 0-1,17 0 16,-17 0-15,17 0 0,-17 0-1,0 0 1,-1 0 0,1 0 15,17 0-16,-17 0 1,-1 0 15,1 0-15,0 0 0,-1 0-1,1 0 16,0 0 1,-1 0-1,1 0 0,0 0 0</inkml:trace>
</inkml:ink>
</file>

<file path=ppt/ink/ink8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3:54.0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4410 4639 0,'0'0'0,"17"0"109,-17-18-93,36 18-16,17 0 16,35-17-1,18 17 1,17-36-16,18 36 15,212 0 1,-177-17 0,1 17-16,17-35 15,123 35 1,-176-18 0,89 0-1,-36 18 1,-124 0-1,71 0 1,-70 0 0,-18 0-1,17 0-15,36 0 16,-53 0 15,-18 0-31,18 0 16,53 0-1,-53 0 1,18 0 0,17 0-1,-53 0 1,18 0 0,18 0-1,-1 0 1,-17 0-1,71 0 1,-72 0 0,54 0-1,18 0 17,-71 0-17,35 0 1,-35 0-1,17 0-15,-17 0 16,53 0 0,-71 0-1,18 0-15,0 0 16,71 0 0,-71 0-1,52 0 1,37 0-1,-54 0 1,70 0 0,19 0-1,-89 0 17,71 0-17,-53-35 1,-36 35-16,18 0 15,89-18 1,-89 18 0,53 0-1,-53 0 1,124 0 265,70 36-265,36-36-16,-36 53 15,124-1 1,-265-16 0,53-19-1,-106 1 1,-35-18 0,35 18-1,36-18 1,-54 0-1,54 0 1,17 0 0,-88 0-1,35 0-15,-35 0 16,88 0 0,-88 0-1,53-18 1,17 18-1,-70-18 1,70 1 0,-17 17-1,-53 0 17,88 0-17,0 0 1,-88 0-1,53 0 1,18 0 0,-89 0-1,212 0 251,106 0-250,-1 0-16,-105 0 15,0 0 1,35 35-1,-105 0 1,-124-17 0,70-18-1,-17 18 1,-71-18 15,89 0-15,-89 0-1,18 0-15,0 0 16,88 0 0,-88 0-1,18 0-15,17 0 16,53 0 0,-88 0-1,35 0 1,0 0-1,-35 0 1,-35 0 0,211 0 218,265 0-218,88 17-16,-123 19 15,264 52 1,-212 0 15,-334-35-15,87-18-1,-176-17 1,-35-18-16,18 0 16,17 0-1,-53 0 1,36 0 0,-18 0-1,-35 0 1,-1 0-16,54-18 344,17-52-329,0 17 1,0 17-1,106-17 1,-141 36 0,18-1-16,-18 1 15,35 17 1,-53-18 0,18 18-16,-18 0 15,36 0 1,-18 0-1,0 0 1,17 0 0,-52 0-1,35-18 1,17 1 15,-52 17-15,70-18-1,0 0 1,-52 18 0,52-17-1,-53 17 1,1 0-16,-1-18 16,35 18-1,-34-18 1,-1 18-1,0-17 1,-17 17 0,-1 0-1,19 0 17,-19 0-1,1 0-16,0 0 1,-1 0 31,1 0 0</inkml:trace>
</inkml:ink>
</file>

<file path=ppt/ink/ink8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3:59.3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4304 5274 0,'18'0'47,"17"-18"-31,18 18-1,35-17-15,124-1 31,-36 18-15,265-53 0,-229 53-1,-1 0-15,-34 0 16,211 0 0,-141-35-1,-124 35 1,54 0-1,-125 0 1,19 0-16,-53 0 16,105 0-1,-70 0 1,71-18 0,-19 1 15,-52 17-16,71-18 1,-36 18 0,-53 0-1,53 0 1,1 0 0,-36 0-1,70-18 1,-52 18-1,87 0 1,36 0 0,-123 0-1,17 0-15,-17 0 16,123-17 0,-89 17 15,178 0-16,122-36 1,-158 36 0,141 0-1,-70 36 1,-230-36 0,0 17-1,71 19 266,-18-19-265,0 1-16,18 17 16,0-17-1,-106-1 1,35 1 0,-53 0-1,-17-18 1,17 17 15,-17-17-15,-1 0-1,1 0 1,0 0 0,-1 0 15,1 0 0,0 0 32,-1 0 93,1 0-141,-1 0 17,1 0-17,0 0 1,176 0 265,53 0-281,-36 0 16,-34 0-1,-18 0 1,52 18 0,-105-18-1,70 18 1,-87-18 0,-54 0-1,53 0 1,-53 0-1,1 0-15,34 0 32,-35 0-17,1 0-15,-19 0 16,54 0 0,-53 0 15,34 0-16,19 0 1,-36-18 0,54 18-1,-1-18 1,-18 18 0,54-17-1,17 17 1,-53-18-1,88 18 1,-87 0 0,16-18-16,37 18 15,175-35 1,-17 35 15,-194 0-15,-71 0-1,494-88 204,424 35-203,-142 18-1,-299 0 1,158-1 0,-458 36-1,123 0 1,-229 36 0,-71-19-1,18-17 1,-18 0-1,141 53 235,36 0-234,0 0 0,-18-35-16,-53 34 15,123 1 1,-140-35 0,-54 17-16,19-17 15,34 0 16,-105-18-15,88 0 0,-18 0-1,-35 0 1,35 0 0,0 0-1,-53 0 1,54 0-1,-54 0 1,0 0-16,0 0 16,18 0-1,-35 0 1,0 0-16,-1 0 16,19 0-1,-19 0 16,1 0-15,-1 0 0,1 0-1</inkml:trace>
</inkml:ink>
</file>

<file path=ppt/ink/ink8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4:41.9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4198 8114 0,'18'0'94,"-1"0"-79,19 0-15,17 0 16,35 18-1,0-18 1,35 0 0,36 0-1,-71 0 1,18 0 0,-35 0-1,87 0 1,-69 0-1,34 0 1,18 0 0,-88 0-1,88 0 1,0-18 0,-88 18-1,88 0 1,-88 0-1,88-18 1,-35 18 0,-53 0-1,88-17 17,0-1-17,-88 18 1,106-18-1,-18-17 1,-53 35 0,18-18-1,-35 18 1,-54 0 0,266 18 249,211 0-249,52 70-16,-140-35 15,-88 0 1,228 70 0,-211-52-1,-264-54 1,0 1 0,-18-18-1,17 53 1,-35-53-1,54 18 1,-1-1 0,-53-17-1,71 18 1,-18-18 0,-53 0-1,54 0 1,-54 0-1,0 0-15,18 0 16,-35 0 0,176 0 265,53-18-265,-53 1-1,-53 17 1,106 0-1,-141 0 1,52 0 0,-17 0-1,-52 0 1,16 0 0,1 0-1,-35 0-15,35 0 16,88 0-1,-106 0 1,71 0 0,-36 0-1,-52 17 17,17-17-17,-18 18 1,-34-18-1,-19 0 1,19 0 0,105 0 249,0 0-249,0 0 0,-53 0-16,-17 0 15,-18 0 1,17 0-16,-35 0 15,18 0 1,18 0 0,17 0-1,18 0 17,-53 0-17,88-18 1,-18 18-1,-70-17 1,36-1 0,-19 18-1,-17 0 1,0 0 0,-18 0-1,71-53 266,88 53-281,-53-53 16,-35 53-16,17-18 16,-52 18-1,52-17-15,-52 17 16,88 0 15,-106 0-15,105 0-1,1 0 1,-71 0 0,71 0-1,0 0 1,-89 0 0,124 0-1,-35 0 1,-88 0-1,35 0 1,-71 0 0,247 0 234,159-71-235,-53 71-15,-70-17 16,176 17 0,-142 0 15,-193 0-16,-53 0-15,0 0 16,88 0 0,-88 0-1,105 0 1,-17 0 0,-123 0-1,193 17 220,54-17-220,-1 0-15,-70 0 16,-35 0-1,53 0 1,-89 0 0,-88 0-1,18 0 1,-71 0 15,1 0-31,-19 0 16,19 0-1,-19 0 1,1 0-16,-1 0 16,19 0-1,-19 0 1,1 0 15,0 0-15,-1 0 15,1 0 0,0 0-31,-1 0 16,1 0 15,-1 0-31,1 0 31,0 0-31,17 0 16,-17 0 0,17 0 15,-17 0-15,-1 0 15</inkml:trace>
</inkml:ink>
</file>

<file path=ppt/ink/ink8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44:46.44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4216 8608 0,'0'0'0,"17"0"15,19 0-15,34 0 16,1 0-1,35 17-15,52 1 16,230 17 0,-194 18-1,230 0 1,17 0 15,-265-18-15,212-17-1,0-18 1,-229 0 0,123 0-1,-141 0 1,142 0 0,-19 0-1,-88 0 1,124-35-1,-17-18 1,-142 53 0,88-18-1,-70 1 1,-71-1 15,53 18-15,-53 0-1,-35 0 1,18-18 0,176-17 312,70 35-313,-35-18-15,-35-17 16,106 35 0,-194-18-1,158-17 1,-140 35 0,34 0-1,-17-17 1,265-36-1,-18 0 1,-229 53 0,105-53-1,-158 53 1,17 0 0,-35 0-1,-88 0 1,-17 0-16,-19 0 15,1 0 1,370-53 203,423-35-219,-52-1 15,-265 89 1,141 0 0,-265 36-1,-229 17 1,0-18 0,-17-17 15,-107-1-31,1-17 31,-18 18-15,124-1 234,34 19-235,-17 17-15,-35-53 16,-18 17 0,71-17-1,-106 18 1,35-18-1,-17 0 1,-36 0 0,0 0-16,-17 0 15,35 18 1,0-1 15,0-17 0,-36 0-15,1 0 0,0 0-1,-1 0-15,1 0 16,0 0 0,-1 18-1,1-18 1,0 0 46,-18 18-62,17-18 16,1 0 0,-1 17-1,1-17 16,17 18-15,1-1 0,-19 1-1,36-18 1,-35 18 0,0-1-16,17 1 15,18 17 1,-18-17-1,0 0-15,1 17 16,34 0 0,-52-17-1,35 17 1,-18-17 0,-17-1 15,-1 1-16,18 0 1,1-18 0,-1 0-1,-17 17 1,-1 1 0,36-18-1,-35 17 1,35 1 15,-36-18-15,1 0-16,0 0 15,-1 0 1,1 0 46,0 0-30,-1 0 61</inkml:trace>
</inkml:ink>
</file>

<file path=ppt/ink/ink8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7:58:54.1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24888 6738 0,'18'0'172,"0"0"-156,17 0 15,-17 0-31,-1 0 0,19 0 16,52 0-1,-53 0 1,53 0 0,0-18-1,-35 18 1,18-17 15,35 17-15,-89 0-1,89-18 1,-53 18 0,-18-17-16,18 17 15,18-18 1,-18 18 0,17 0-1,1-18 1,-36 18-1,36 0 1,-1-17 0,-34 17-1,-1-18 1,35 0 15,-34 18-15,17 0-1,-18 0 1,0 0 0,18 0-1,-18 0 1,36 0 0,-36 0-1,0 0 1,18 0-1,18 0 1,-36 0 0,18 0-1,0 18 17,-18-18-17,18 18 1,18-1-1,-54-17 1,36 18 0,-17 0-1,-19-18 1,36 17 0,0-17-1,0 0 16,-18 0-15,1 0 0,-1 0-1,0 0 1,0 0 15,36 18-15,-53-18-1,-1 0-15,19 0 16,34 35 0,-35-35-1,18 0 1,-17 0 0,-1 0-1,18 0 1,-36 0-1,1 0 1,35 0 0,-35 0-1,17 0 17,-17 0-17,17 0 16,-18 0-15,1 0 0,0 0-1,-1 0 1,1 0 62</inkml:trace>
</inkml:ink>
</file>

<file path=ppt/ink/ink8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7:58:58.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19650 8026 0,'17'0'31,"1"0"-15,0 17 15,-1-17-16,1 0 1,52 18 0,-34-18-1,-1 18 1,36-18 0,-18 0 15,-18 0-16,18 0 1,0 0 0,-36 0-1,36 0 1,18 0 0,-18 0-1,35 0 1,-53 0-1,53 0 1,1 0 0,-37-18-1,72 18 1,-18-18 0,-71 18 15,88-17-16,-52-1 1,-36 18 0,54-18-1,-72 18 1,18 0-16,-17 0 16,53 0-1,-54 0 1,54 0-1,-1 0 1,-34 0 0,52 0-1,0-17 17,-53 17-32,36-18 31,70 1-16,-70 17 1,123-18 0,-124 18-1,71-18 1,18 1 0,-106 17-1,35 0 1,-70 0-1,105 17 267,18 1-282,18 35 15,-35-36 1,-19 19-16,54-1 16,-88-35-1,52 18 16,1-1-15,-36 1 0,35-18-1,36 0 1,-71 0 0,71 0-1,-106 0 1,0 0-16,0 0 15,35 0 1,-18 0 0,19 0-1,-1 0 1,-53 0 0,53 0 15,1 0-16,-37 0 1,19 0 0,-36 0-1,1 0-15,-1 0 16,53-18 0,-17 18-1,-18 0 1,35-17-1,-53 17 1,53 0 0,-17 0-1,-36 0 1,53 0 0,-17 0 15,-36 0-16,36 17 1,17 1 0,-53-18-1,0 18 1,18-18 0,-35 17-1,17 1 1,-17-18-1,-1 0 1,19 0 0,-19 0 15,19 0-15,-19 0 15,1 0-16,0 0 17,-1 0 30,-17 17-15</inkml:trace>
</inkml:ink>
</file>

<file path=ppt/ink/ink8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7:59:02.0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19173 8872 0,'18'0'78,"17"0"-62,1 0 0,-1 0-16,0 0 15,18 0 1,0 0-1,88 0 1,-88 0 0,35 0-1,0 0 1,-35 0 0,53 0-1,-18 0 1,-52 0-1,70 0 1,-18 0 0,-35 0-16,0 0 15,52 0 1,-16 0 0,-19 0-1,18 0 16,-35-17-15,35 17 0,18 0-1,-35-18 1,35 18 0,-71-18-1,36 18 1,52-17-1,-52 17 1,52-35 0,0 35-1,-70 0 1,36 0 0,16 0 15,-34-18-16,35 18 1,17-18 0,-70 18-1,88 0 1,-35 0 0,-35 0-1,87 0 1,1 0-1,-71 0 1,71 0 0,-88 0-1,123 0 1,-124 0 0,18 0-1,1-17 16,-1 17-15,-53-18 0,18 18-1,53-18 1,-71 18 0,36-17-1,-36 17 1,0 0-1,36 0 1,-54 0 0,54 0-1,-53 0 1,-1 0 0,19 0-1,-1 0 16,0 0 1,0 0-17,-17 0 1,0 0 0,-1 0-1,1 0 1,0 0-1,-1 0 17,1 0-1</inkml:trace>
</inkml:ink>
</file>

<file path=ppt/ink/ink8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7:59:08.4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24412 11042 0,'0'-18'46,"18"1"-14,0 17-17,-1-18 1,18 18 0,1-18-16,17 18 15,35-17 1,-35 17-1,70-18 1,-17 18 0,-35 0-1,70 0 1,0 0 0,-88 0-1,35 0 1,18 0 15,-53 0-31,35-18 31,-53 18-15,0 0 0,18 0-1,-35 0 16,158 0 235,1 36-250,-18-19-16,-54 19 15,-16-19 1,34 1 0,36 0-1,-124-18 1,89 0-1,-1 0 17,-52 0-17,52 0 1,-70 0 0,0 0-16,-18 0 15,53 0 1,-35 0-1,18 0 1,-1 0 0,-34 0-1,34 0 1,1 0 0,-36 0-1,18 0 1,53 0-1,-36 0 17,1-18-17,-18 18 1,17 0 0,19 0-1,-54 0 1,35 0-1,1 0 1,-18 0 0,17-18-1,1 18 1,-36-17 0,53 17-1,-17 0 1,-36 0-1,71 0 17,-18 0-17,-35 0 1,18 0 0,-18 0-1,17 0 1,1 0-1,-36 0 1,36 0 0,-18 0-1,-18 0 1,18 17 0,17-17-1,-52 18 1,17-18-1,0 0 1,-17 0 15,0 0-15,17 0 0,0 0 15,-17 0-16,0 0 17,-1 0-1,-17 18 31</inkml:trace>
</inkml:ink>
</file>

<file path=ppt/ink/ink8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7:59:14.9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9984 11624 0,'17'0'16,"19"0"-16,-1 0 15,0 0 1,36 0 0,-36 0-1,18 0-15,-18 0 16,71 18-1,-35-18 1,34 17 15,19 1-15,-71-18 0,53 18-1,17-18 1,-70 17-1,35-17 1,-35 18 0,-18-18-16,1 18 15,69-18 1,-87 17 0,53-17-1,-1 0 1,-35 0-1,1 0 1,70 0 15,-89 0-15,54 0 0,-1 0-1,-34 0 1,52 0-1,-53 0 1,36 0 0,-1 0-1,-17 0 1,18 0 0,70 0-1,-88 0 1,70 0-1,1 0 1,-54 0 15,54 0-15,-1 0 0,-52-17-1,52 17 1,36-18-1,-89 0 1,36 18 0,-70-17-1,34 17 1,-17-18 0,-18 18-1,18 0 1,-17 0-1,52 0 267,0 0-282,-18 0 0,-34 0 15,105 0 17,-53 0-17,-35 0 1,53 0-1,-36 0 1,-17 0-16,0 0 16,88 0-1,-88 0 1,88 0 0,-17 0-1,-54 0 1,54 0-1,-1 0 1,-70 0 15,53 0-15,18 0 0,-72 0-1,37 0 1,52 0-1,-88 0 1,88 0 0,-88 0-1,70 0 1,-52 0 0,-18 0-1,70 0 1,-17 0-1,-53 0 1,70 0 0,-17 0 15,-35-18-15,17 18-1,0-17 1,-53 17-1,36-18 1,-36 18 0,177 0 249,70 53-265,-35-18 16,-18-17 0,-17 17-1,-124-17 1,53-1-1,18-17 1,-88 0 0,87 0-1,1 0 17,-71 0-17,36 0 1,-1 0-1,-52 0 1,17 0 0,-17 0-1,-18 0-15,17 0 16,1 0 0,-1 0-1,54 0 1,-36-17-1,-53 17 1,106-35 0,0 17 15,-70 18-15,52-35-1,-17 35 1,-71-18-1,36 0 1,0 18 0,-54 0-1,1 0 1,0 0 0,105 0 265,18 0-281,18 18 15,-89-18 1,19 18-16,16-18 16,54 35 15,0-17-15,-71-1-1,106 1 1,18 17-1,-124-35 1,71 18 0,-18-18-1,-88 0 1,53 0 0,-53 0-1,35 0 1,35 0-1,-70 0 1,0 0 0,18 0 15,-54 0-15,36 0-1,0-18 1,-18 18-1,36-18 1,-1 1 0,-34 17-1,52-18 1,-70 18 0,17-17-16,0 17 15,18 0 1,-35-18-1,17 18 1,0-18 0,-17 18 31,0 0-32,17-17 376,0 17-376,-17 0-15,-1 0 16,19 0 0,17-18-1,-36 18 17,36-18-17,-18 18 1,-17 0-1,17 0 1,1 0 0,-19 0-1,-17-17 1,18 17 0,-1 0-1,1-18 1,0 18-1,-1-18 1,1 18 0,-18-17-1,18 17 17,-1 0-17,1 0 1,0 0-1,-18-18 1</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27T22:12:10.8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9578 13600 0,'-18'0'15,"36"0"79,17 0-94,0 0 16,36 0-1,0 0 1,105 0 0,18 0-1,-88 0 1,88 0-1,-53 0 1,-35 0-16,0 0 16,105 0-1,-87 0 1,52 0 0,18 0-1,-88 0 1,70 0 15,18 0-15,-123 0-1,88 0 1,0 0 0,-71 0-1,88 0 1,-17 0-1,-71 0 1,71-18 0,-89 0-1,71 18 1,18 0 0,-88 0-1,88 0 1,-18 0 15,-53 0-15,71 0-1,-36 0 1,-35 0 0,18 0-1,18 0 1,-72 0-1,54 0 1,-53 0 0,71 0-1,-36 0 1,-35 0 0,0 0-16,0 0 15,52 0 1,-52 0 15,36 0-15,-1 0-1,-35 0 1,70 0 0,-17 0-1,-53 0 1,70 0-1,-34 0 1,-37 0 0,19 0-1,-36 0 1,36 0 0,-1-17-1,-34 17 1,-19 0-1,1 0-15,17 0 32,-17-18-17,0 18 1,-1 0 0,18-18 327,54 18-327,-36 0 0,-1 0-16,37-17 15,17 17 1,-36 0 15,-52 0-31,52 0 16,36 0-1,-53-18 1,18 18-16,-19 0 16,54 0-1,-53 0 1,18 0-16,-18 0 15,53-18 1,-36 18 0,36 0-1,0-17 1,-36 17 0,36-18-1,35 18 16,-70-35-15,88 35 0,-18-18-1,-53 18 1,18 0 0,-18 0-1,-35 0-15,0 0 16,88 0-1,-88 0 1,17 0-16,19 0 16,16 0-1,-16 0 1,16 36 0,36-19-1,-105-17 1,87 18-1,-35-18 17,-52 0-17,70 0 1,-1 0 0,-34 0-1,35 0 1,0 0-1,-36 0 1,18 0 0,-35 0-1,18 0 1,-1 0 0,-34 0-1,-1 0 1,0 0 15,-17 0 0,229 0 219,88 17-250,0 19 16,-53-1 0,142-17-1,-248-18 1,89 35-1,-54-17 1,-123-18 0,54 17-1,-90-17 1,90 18 0,-19-18-1,-52 0 1,52 18-1,1-18 17,-54 0-17,89 0 1,0 17 0,-71-17-1,35 0 1,-52 0-1,-18 0-15,-18 0 16,53 0 0,-35 0-1,-18 0 17,-17 0-17,70 0 298,89 0-313,-1 0 15,36 0 1,-18 0 0,123 0-1,-176 0 1,0 0-16,1 0 15,105 0 1,-124 0 0,53 0-1,-35 35 1,-70-35 0,53 0-1,-19 0 1,-52 0-1,53 0 17,-88 0-17,88 0 1,-1 0 0,-52 0-1,71 0 1,-18 0-1,-53 0 1,35 0 0,0 0-1,-18 0 1,1 0 0,-36 0-1,159 0 282,53-17-281,-53-18-16,-53 35 15,1 0 1,-37-18 0,89 18-1,-123 0 1,70 0-1,0 0 1,-88 0 0,53 0-1,-18 0 1,-17 0 0,17 0-1,0 0 1,-53 0-1,36 0 1,-36 0 0,0 0-1,1 0 17,-19 0-17,19 0 1,-19 0-1,1 0 1,0 0-16,-1 0 16,18 0-1,-17 0 17,0 0-17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F7C53-DA66-4C53-AE15-D56EF83EE7FD}"/>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GB"/>
          </a:p>
        </p:txBody>
      </p:sp>
      <p:sp>
        <p:nvSpPr>
          <p:cNvPr id="3" name="Subtítulo 2">
            <a:extLst>
              <a:ext uri="{FF2B5EF4-FFF2-40B4-BE49-F238E27FC236}">
                <a16:creationId xmlns:a16="http://schemas.microsoft.com/office/drawing/2014/main" id="{26478C47-801B-452C-9F1A-692091851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GB"/>
          </a:p>
        </p:txBody>
      </p:sp>
      <p:sp>
        <p:nvSpPr>
          <p:cNvPr id="4" name="Marcador de Posição da Data 3">
            <a:extLst>
              <a:ext uri="{FF2B5EF4-FFF2-40B4-BE49-F238E27FC236}">
                <a16:creationId xmlns:a16="http://schemas.microsoft.com/office/drawing/2014/main" id="{45324207-462A-423A-87A9-CCEA26532987}"/>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5" name="Marcador de Posição do Rodapé 4">
            <a:extLst>
              <a:ext uri="{FF2B5EF4-FFF2-40B4-BE49-F238E27FC236}">
                <a16:creationId xmlns:a16="http://schemas.microsoft.com/office/drawing/2014/main" id="{38CD9A5C-ABBF-42B4-B0BC-D68B33BD3132}"/>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696F2517-CBA8-4EFA-8EDA-57440826897E}"/>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55222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3D4C34-71B1-4CAF-B678-37055EA7D5BC}"/>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8CBFF25F-5AB2-437D-81A0-691171320E0A}"/>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F70B8334-5CBE-4C88-963A-239B1D1D5874}"/>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5" name="Marcador de Posição do Rodapé 4">
            <a:extLst>
              <a:ext uri="{FF2B5EF4-FFF2-40B4-BE49-F238E27FC236}">
                <a16:creationId xmlns:a16="http://schemas.microsoft.com/office/drawing/2014/main" id="{1093D6A3-BDE9-439E-8E37-93E61DC15422}"/>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6F5B836A-E881-4997-8BCF-5418A32F6CA8}"/>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409554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A0A9A68-5646-482E-AF79-9B2D3E9E2880}"/>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803C9674-74F9-49A7-9D0C-D492F0CA8565}"/>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54D2F988-A81C-4DDB-AADE-4CAE043D67E8}"/>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5" name="Marcador de Posição do Rodapé 4">
            <a:extLst>
              <a:ext uri="{FF2B5EF4-FFF2-40B4-BE49-F238E27FC236}">
                <a16:creationId xmlns:a16="http://schemas.microsoft.com/office/drawing/2014/main" id="{97BEDFF7-9713-4F8C-9CEC-335249928CFB}"/>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7EE83BDA-6D30-40FD-89D4-E03E2469E6C9}"/>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185322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4BFD7-125A-4EE5-9291-11364F36E994}"/>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5E3EE353-6DCD-402C-A5B0-234A4BD76B0A}"/>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AC3EA724-6A97-4347-9B9E-412014798A81}"/>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5" name="Marcador de Posição do Rodapé 4">
            <a:extLst>
              <a:ext uri="{FF2B5EF4-FFF2-40B4-BE49-F238E27FC236}">
                <a16:creationId xmlns:a16="http://schemas.microsoft.com/office/drawing/2014/main" id="{6C26E673-54A7-4A97-8F30-1C78ED976D28}"/>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18F6FB3D-3D16-4445-91B1-57FDBB1683F5}"/>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285138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E9FD6-1F16-4424-867F-CDE30CB065D9}"/>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3C29E77D-367B-4730-A3B8-2B714A4FCC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10EC6006-CC68-441F-BBFE-2B17CB0E4070}"/>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5" name="Marcador de Posição do Rodapé 4">
            <a:extLst>
              <a:ext uri="{FF2B5EF4-FFF2-40B4-BE49-F238E27FC236}">
                <a16:creationId xmlns:a16="http://schemas.microsoft.com/office/drawing/2014/main" id="{A5E6B2E2-937F-4F24-BB52-7373454B5479}"/>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8DE35BE2-637F-4808-A0DF-0D5C5382C759}"/>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425316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29E3D-ABDB-42FF-B51B-2CE137FB588A}"/>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7F200503-A1A0-4D2C-A801-0C0DBC6A527A}"/>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e Conteúdo 3">
            <a:extLst>
              <a:ext uri="{FF2B5EF4-FFF2-40B4-BE49-F238E27FC236}">
                <a16:creationId xmlns:a16="http://schemas.microsoft.com/office/drawing/2014/main" id="{E1D35B8F-66B4-40ED-A9D6-9E43ED6DF82A}"/>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a Data 4">
            <a:extLst>
              <a:ext uri="{FF2B5EF4-FFF2-40B4-BE49-F238E27FC236}">
                <a16:creationId xmlns:a16="http://schemas.microsoft.com/office/drawing/2014/main" id="{177044D3-8A95-446D-B80E-D49D2666E787}"/>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6" name="Marcador de Posição do Rodapé 5">
            <a:extLst>
              <a:ext uri="{FF2B5EF4-FFF2-40B4-BE49-F238E27FC236}">
                <a16:creationId xmlns:a16="http://schemas.microsoft.com/office/drawing/2014/main" id="{AA1A3CFF-A7A4-4F8A-B629-CCFE7AF7D82E}"/>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065AFA73-6CE4-46DE-9920-0159F2A7D413}"/>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957340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2EA61-9E9D-4E34-BB68-46E25EAF8F73}"/>
              </a:ext>
            </a:extLst>
          </p:cNvPr>
          <p:cNvSpPr>
            <a:spLocks noGrp="1"/>
          </p:cNvSpPr>
          <p:nvPr>
            <p:ph type="title"/>
          </p:nvPr>
        </p:nvSpPr>
        <p:spPr>
          <a:xfrm>
            <a:off x="839788" y="365125"/>
            <a:ext cx="10515600" cy="1325563"/>
          </a:xfrm>
        </p:spPr>
        <p:txBody>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368636D8-C82A-403F-9075-F16860C362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038BDAAB-12F8-4CA6-854B-FE5AC326ED8D}"/>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o Texto 4">
            <a:extLst>
              <a:ext uri="{FF2B5EF4-FFF2-40B4-BE49-F238E27FC236}">
                <a16:creationId xmlns:a16="http://schemas.microsoft.com/office/drawing/2014/main" id="{A0D2D5F8-F5A8-437D-A065-CAFCD2FA48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9FCE4754-8D36-477D-829C-DC8C4210D9C1}"/>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7" name="Marcador de Posição da Data 6">
            <a:extLst>
              <a:ext uri="{FF2B5EF4-FFF2-40B4-BE49-F238E27FC236}">
                <a16:creationId xmlns:a16="http://schemas.microsoft.com/office/drawing/2014/main" id="{CD961EB2-F6A2-41FE-999C-7F4287BF9AA8}"/>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8" name="Marcador de Posição do Rodapé 7">
            <a:extLst>
              <a:ext uri="{FF2B5EF4-FFF2-40B4-BE49-F238E27FC236}">
                <a16:creationId xmlns:a16="http://schemas.microsoft.com/office/drawing/2014/main" id="{BBC27704-94B7-440D-B1FE-8257F6AB8317}"/>
              </a:ext>
            </a:extLst>
          </p:cNvPr>
          <p:cNvSpPr>
            <a:spLocks noGrp="1"/>
          </p:cNvSpPr>
          <p:nvPr>
            <p:ph type="ftr" sz="quarter" idx="11"/>
          </p:nvPr>
        </p:nvSpPr>
        <p:spPr/>
        <p:txBody>
          <a:bodyPr/>
          <a:lstStyle/>
          <a:p>
            <a:endParaRPr lang="en-GB"/>
          </a:p>
        </p:txBody>
      </p:sp>
      <p:sp>
        <p:nvSpPr>
          <p:cNvPr id="9" name="Marcador de Posição do Número do Diapositivo 8">
            <a:extLst>
              <a:ext uri="{FF2B5EF4-FFF2-40B4-BE49-F238E27FC236}">
                <a16:creationId xmlns:a16="http://schemas.microsoft.com/office/drawing/2014/main" id="{0666C8A7-0489-4C1C-8EB8-F62F3BDB9700}"/>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300605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AFE39-9B51-46CC-8580-D5F2C21C45A7}"/>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a Data 2">
            <a:extLst>
              <a:ext uri="{FF2B5EF4-FFF2-40B4-BE49-F238E27FC236}">
                <a16:creationId xmlns:a16="http://schemas.microsoft.com/office/drawing/2014/main" id="{B735DB0F-119C-41BC-B05E-06DBC9E45363}"/>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4" name="Marcador de Posição do Rodapé 3">
            <a:extLst>
              <a:ext uri="{FF2B5EF4-FFF2-40B4-BE49-F238E27FC236}">
                <a16:creationId xmlns:a16="http://schemas.microsoft.com/office/drawing/2014/main" id="{A1911D93-F149-4813-806C-6CE29766F258}"/>
              </a:ext>
            </a:extLst>
          </p:cNvPr>
          <p:cNvSpPr>
            <a:spLocks noGrp="1"/>
          </p:cNvSpPr>
          <p:nvPr>
            <p:ph type="ftr" sz="quarter" idx="11"/>
          </p:nvPr>
        </p:nvSpPr>
        <p:spPr/>
        <p:txBody>
          <a:bodyPr/>
          <a:lstStyle/>
          <a:p>
            <a:endParaRPr lang="en-GB"/>
          </a:p>
        </p:txBody>
      </p:sp>
      <p:sp>
        <p:nvSpPr>
          <p:cNvPr id="5" name="Marcador de Posição do Número do Diapositivo 4">
            <a:extLst>
              <a:ext uri="{FF2B5EF4-FFF2-40B4-BE49-F238E27FC236}">
                <a16:creationId xmlns:a16="http://schemas.microsoft.com/office/drawing/2014/main" id="{F6C7435B-1667-4A7F-8FC5-EBCCFE7B2816}"/>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418215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6EEF883C-F9F0-4EA4-96CC-AD8597AB4F5A}"/>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3" name="Marcador de Posição do Rodapé 2">
            <a:extLst>
              <a:ext uri="{FF2B5EF4-FFF2-40B4-BE49-F238E27FC236}">
                <a16:creationId xmlns:a16="http://schemas.microsoft.com/office/drawing/2014/main" id="{7384AA4E-F2A3-40D4-B8F4-98EFDEAAD77C}"/>
              </a:ext>
            </a:extLst>
          </p:cNvPr>
          <p:cNvSpPr>
            <a:spLocks noGrp="1"/>
          </p:cNvSpPr>
          <p:nvPr>
            <p:ph type="ftr" sz="quarter" idx="11"/>
          </p:nvPr>
        </p:nvSpPr>
        <p:spPr/>
        <p:txBody>
          <a:bodyPr/>
          <a:lstStyle/>
          <a:p>
            <a:endParaRPr lang="en-GB"/>
          </a:p>
        </p:txBody>
      </p:sp>
      <p:sp>
        <p:nvSpPr>
          <p:cNvPr id="4" name="Marcador de Posição do Número do Diapositivo 3">
            <a:extLst>
              <a:ext uri="{FF2B5EF4-FFF2-40B4-BE49-F238E27FC236}">
                <a16:creationId xmlns:a16="http://schemas.microsoft.com/office/drawing/2014/main" id="{088F1BE0-FAD0-40BE-A2E7-F8E1D45C8FE5}"/>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160297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5E0D8-91E8-4446-B62E-7CC624BD1C1A}"/>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1A5536A0-6C91-434E-A51B-3E602A991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o Texto 3">
            <a:extLst>
              <a:ext uri="{FF2B5EF4-FFF2-40B4-BE49-F238E27FC236}">
                <a16:creationId xmlns:a16="http://schemas.microsoft.com/office/drawing/2014/main" id="{DAB065F9-8224-4A67-8F5D-F87C6EE96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046BAC9C-A0DF-439D-962A-797161551D04}"/>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6" name="Marcador de Posição do Rodapé 5">
            <a:extLst>
              <a:ext uri="{FF2B5EF4-FFF2-40B4-BE49-F238E27FC236}">
                <a16:creationId xmlns:a16="http://schemas.microsoft.com/office/drawing/2014/main" id="{B1C7F060-5F03-4509-9D57-7C84AF4985AE}"/>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1CD4F84E-B3F9-48C1-BE88-A052D5B53C63}"/>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3850925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4C188-D934-432D-805D-459E1970878E}"/>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a Imagem 2">
            <a:extLst>
              <a:ext uri="{FF2B5EF4-FFF2-40B4-BE49-F238E27FC236}">
                <a16:creationId xmlns:a16="http://schemas.microsoft.com/office/drawing/2014/main" id="{C259272F-379D-4782-A630-C4CD3C4FE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Posição do Texto 3">
            <a:extLst>
              <a:ext uri="{FF2B5EF4-FFF2-40B4-BE49-F238E27FC236}">
                <a16:creationId xmlns:a16="http://schemas.microsoft.com/office/drawing/2014/main" id="{7F5D972A-6C9B-4E35-8AA1-7653A5243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11B36AE7-D26A-41A7-AEA3-F1715D622F96}"/>
              </a:ext>
            </a:extLst>
          </p:cNvPr>
          <p:cNvSpPr>
            <a:spLocks noGrp="1"/>
          </p:cNvSpPr>
          <p:nvPr>
            <p:ph type="dt" sz="half" idx="10"/>
          </p:nvPr>
        </p:nvSpPr>
        <p:spPr/>
        <p:txBody>
          <a:bodyPr/>
          <a:lstStyle/>
          <a:p>
            <a:fld id="{D2E07573-A31F-4092-8773-36B8A6B8240B}" type="datetimeFigureOut">
              <a:rPr lang="en-GB" smtClean="0"/>
              <a:t>20/10/2022</a:t>
            </a:fld>
            <a:endParaRPr lang="en-GB"/>
          </a:p>
        </p:txBody>
      </p:sp>
      <p:sp>
        <p:nvSpPr>
          <p:cNvPr id="6" name="Marcador de Posição do Rodapé 5">
            <a:extLst>
              <a:ext uri="{FF2B5EF4-FFF2-40B4-BE49-F238E27FC236}">
                <a16:creationId xmlns:a16="http://schemas.microsoft.com/office/drawing/2014/main" id="{8737A3EE-6898-4AA1-ACB1-3D4A685B138A}"/>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DE2B6CBA-5DF3-46C5-BC20-134FCD751411}"/>
              </a:ext>
            </a:extLst>
          </p:cNvPr>
          <p:cNvSpPr>
            <a:spLocks noGrp="1"/>
          </p:cNvSpPr>
          <p:nvPr>
            <p:ph type="sldNum" sz="quarter" idx="12"/>
          </p:nvPr>
        </p:nvSpPr>
        <p:spPr/>
        <p:txBody>
          <a:bodyPr/>
          <a:lstStyle/>
          <a:p>
            <a:fld id="{1C79497F-4248-4C8A-9669-A4474895A815}" type="slidenum">
              <a:rPr lang="en-GB" smtClean="0"/>
              <a:t>‹nº›</a:t>
            </a:fld>
            <a:endParaRPr lang="en-GB"/>
          </a:p>
        </p:txBody>
      </p:sp>
    </p:spTree>
    <p:extLst>
      <p:ext uri="{BB962C8B-B14F-4D97-AF65-F5344CB8AC3E}">
        <p14:creationId xmlns:p14="http://schemas.microsoft.com/office/powerpoint/2010/main" val="3462406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5C7EFB75-2085-4225-8D7A-0EE4A89C26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EB806805-EBD9-4568-A15E-9EA999849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66980FAE-F37F-451C-945A-095C335CA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E07573-A31F-4092-8773-36B8A6B8240B}" type="datetimeFigureOut">
              <a:rPr lang="en-GB" smtClean="0"/>
              <a:t>20/10/2022</a:t>
            </a:fld>
            <a:endParaRPr lang="en-GB"/>
          </a:p>
        </p:txBody>
      </p:sp>
      <p:sp>
        <p:nvSpPr>
          <p:cNvPr id="5" name="Marcador de Posição do Rodapé 4">
            <a:extLst>
              <a:ext uri="{FF2B5EF4-FFF2-40B4-BE49-F238E27FC236}">
                <a16:creationId xmlns:a16="http://schemas.microsoft.com/office/drawing/2014/main" id="{C0F335CF-C856-40BA-9535-4C50B5CF8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CDCBF4BA-CB2A-474F-BD8C-4B6EF4B92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9497F-4248-4C8A-9669-A4474895A815}" type="slidenum">
              <a:rPr lang="en-GB" smtClean="0"/>
              <a:t>‹nº›</a:t>
            </a:fld>
            <a:endParaRPr lang="en-GB"/>
          </a:p>
        </p:txBody>
      </p:sp>
    </p:spTree>
    <p:extLst>
      <p:ext uri="{BB962C8B-B14F-4D97-AF65-F5344CB8AC3E}">
        <p14:creationId xmlns:p14="http://schemas.microsoft.com/office/powerpoint/2010/main" val="142026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t.com/content/5a8ab27e-d470-11e9-8367-807ebd53ab77"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1.png"/><Relationship Id="rId2" Type="http://schemas.openxmlformats.org/officeDocument/2006/relationships/hyperlink" Target="https://www.civicus.org/index.php/what-we-do/innovate/civicus-monitor" TargetMode="Externa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10.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8" Type="http://schemas.openxmlformats.org/officeDocument/2006/relationships/image" Target="../media/image811.png"/><Relationship Id="rId13" Type="http://schemas.openxmlformats.org/officeDocument/2006/relationships/customXml" Target="../ink/ink8.xml"/><Relationship Id="rId18" Type="http://schemas.openxmlformats.org/officeDocument/2006/relationships/image" Target="../media/image131.png"/><Relationship Id="rId3" Type="http://schemas.openxmlformats.org/officeDocument/2006/relationships/customXml" Target="../ink/ink3.xml"/><Relationship Id="rId21" Type="http://schemas.openxmlformats.org/officeDocument/2006/relationships/customXml" Target="../ink/ink12.xml"/><Relationship Id="rId7" Type="http://schemas.openxmlformats.org/officeDocument/2006/relationships/customXml" Target="../ink/ink5.xml"/><Relationship Id="rId12" Type="http://schemas.openxmlformats.org/officeDocument/2006/relationships/image" Target="../media/image1010.png"/><Relationship Id="rId17" Type="http://schemas.openxmlformats.org/officeDocument/2006/relationships/customXml" Target="../ink/ink10.xml"/><Relationship Id="rId2" Type="http://schemas.openxmlformats.org/officeDocument/2006/relationships/image" Target="../media/image16.pn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11.png"/><Relationship Id="rId11" Type="http://schemas.openxmlformats.org/officeDocument/2006/relationships/customXml" Target="../ink/ink7.xml"/><Relationship Id="rId5" Type="http://schemas.openxmlformats.org/officeDocument/2006/relationships/customXml" Target="../ink/ink4.xml"/><Relationship Id="rId15" Type="http://schemas.openxmlformats.org/officeDocument/2006/relationships/customXml" Target="../ink/ink9.xml"/><Relationship Id="rId10" Type="http://schemas.openxmlformats.org/officeDocument/2006/relationships/image" Target="../media/image9.png"/><Relationship Id="rId19" Type="http://schemas.openxmlformats.org/officeDocument/2006/relationships/customXml" Target="../ink/ink11.xml"/><Relationship Id="rId4" Type="http://schemas.openxmlformats.org/officeDocument/2006/relationships/image" Target="../media/image6.png"/><Relationship Id="rId9" Type="http://schemas.openxmlformats.org/officeDocument/2006/relationships/customXml" Target="../ink/ink6.xml"/><Relationship Id="rId14" Type="http://schemas.openxmlformats.org/officeDocument/2006/relationships/image" Target="../media/image112.png"/><Relationship Id="rId22" Type="http://schemas.openxmlformats.org/officeDocument/2006/relationships/image" Target="../media/image151.png"/></Relationships>
</file>

<file path=ppt/slides/_rels/slide17.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customXml" Target="../ink/ink13.xml"/><Relationship Id="rId7" Type="http://schemas.openxmlformats.org/officeDocument/2006/relationships/customXml" Target="../ink/ink15.xml"/><Relationship Id="rId12" Type="http://schemas.openxmlformats.org/officeDocument/2006/relationships/image" Target="../media/image91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10.png"/><Relationship Id="rId11" Type="http://schemas.openxmlformats.org/officeDocument/2006/relationships/customXml" Target="../ink/ink17.xml"/><Relationship Id="rId5" Type="http://schemas.openxmlformats.org/officeDocument/2006/relationships/customXml" Target="../ink/ink14.xml"/><Relationship Id="rId10" Type="http://schemas.openxmlformats.org/officeDocument/2006/relationships/image" Target="../media/image810.png"/><Relationship Id="rId4" Type="http://schemas.openxmlformats.org/officeDocument/2006/relationships/image" Target="../media/image510.png"/><Relationship Id="rId9" Type="http://schemas.openxmlformats.org/officeDocument/2006/relationships/customXml" Target="../ink/ink16.xml"/></Relationships>
</file>

<file path=ppt/slides/_rels/slide1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customXml" Target="../ink/ink23.xml"/><Relationship Id="rId3" Type="http://schemas.openxmlformats.org/officeDocument/2006/relationships/customXml" Target="../ink/ink18.xml"/><Relationship Id="rId7" Type="http://schemas.openxmlformats.org/officeDocument/2006/relationships/customXml" Target="../ink/ink20.xml"/><Relationship Id="rId12" Type="http://schemas.openxmlformats.org/officeDocument/2006/relationships/image" Target="../media/image150.png"/><Relationship Id="rId2" Type="http://schemas.openxmlformats.org/officeDocument/2006/relationships/image" Target="../media/image18.png"/><Relationship Id="rId16"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customXml" Target="../ink/ink22.xml"/><Relationship Id="rId5" Type="http://schemas.openxmlformats.org/officeDocument/2006/relationships/customXml" Target="../ink/ink19.xml"/><Relationship Id="rId15" Type="http://schemas.openxmlformats.org/officeDocument/2006/relationships/customXml" Target="../ink/ink24.xml"/><Relationship Id="rId10" Type="http://schemas.openxmlformats.org/officeDocument/2006/relationships/image" Target="../media/image140.png"/><Relationship Id="rId4" Type="http://schemas.openxmlformats.org/officeDocument/2006/relationships/image" Target="../media/image111.png"/><Relationship Id="rId9" Type="http://schemas.openxmlformats.org/officeDocument/2006/relationships/customXml" Target="../ink/ink21.xml"/><Relationship Id="rId14" Type="http://schemas.openxmlformats.org/officeDocument/2006/relationships/image" Target="../media/image160.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customXml" Target="../ink/ink25.xml"/><Relationship Id="rId7" Type="http://schemas.openxmlformats.org/officeDocument/2006/relationships/customXml" Target="../ink/ink27.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26.xml"/><Relationship Id="rId4" Type="http://schemas.openxmlformats.org/officeDocument/2006/relationships/image" Target="../media/image19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33.xml"/><Relationship Id="rId18" Type="http://schemas.openxmlformats.org/officeDocument/2006/relationships/image" Target="../media/image35.png"/><Relationship Id="rId26" Type="http://schemas.openxmlformats.org/officeDocument/2006/relationships/image" Target="../media/image39.png"/><Relationship Id="rId3" Type="http://schemas.openxmlformats.org/officeDocument/2006/relationships/customXml" Target="../ink/ink28.xml"/><Relationship Id="rId21" Type="http://schemas.openxmlformats.org/officeDocument/2006/relationships/customXml" Target="../ink/ink37.xml"/><Relationship Id="rId7" Type="http://schemas.openxmlformats.org/officeDocument/2006/relationships/customXml" Target="../ink/ink30.xml"/><Relationship Id="rId12" Type="http://schemas.openxmlformats.org/officeDocument/2006/relationships/image" Target="../media/image32.png"/><Relationship Id="rId17" Type="http://schemas.openxmlformats.org/officeDocument/2006/relationships/customXml" Target="../ink/ink35.xml"/><Relationship Id="rId25" Type="http://schemas.openxmlformats.org/officeDocument/2006/relationships/customXml" Target="../ink/ink39.xml"/><Relationship Id="rId2" Type="http://schemas.openxmlformats.org/officeDocument/2006/relationships/image" Target="../media/image27.emf"/><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customXml" Target="../ink/ink32.xml"/><Relationship Id="rId24" Type="http://schemas.openxmlformats.org/officeDocument/2006/relationships/image" Target="../media/image38.png"/><Relationship Id="rId5" Type="http://schemas.openxmlformats.org/officeDocument/2006/relationships/customXml" Target="../ink/ink29.xml"/><Relationship Id="rId15" Type="http://schemas.openxmlformats.org/officeDocument/2006/relationships/customXml" Target="../ink/ink34.xml"/><Relationship Id="rId23" Type="http://schemas.openxmlformats.org/officeDocument/2006/relationships/customXml" Target="../ink/ink38.xml"/><Relationship Id="rId10" Type="http://schemas.openxmlformats.org/officeDocument/2006/relationships/image" Target="../media/image31.png"/><Relationship Id="rId19" Type="http://schemas.openxmlformats.org/officeDocument/2006/relationships/customXml" Target="../ink/ink36.xml"/><Relationship Id="rId4" Type="http://schemas.openxmlformats.org/officeDocument/2006/relationships/image" Target="../media/image28.png"/><Relationship Id="rId9" Type="http://schemas.openxmlformats.org/officeDocument/2006/relationships/customXml" Target="../ink/ink31.xml"/><Relationship Id="rId14" Type="http://schemas.openxmlformats.org/officeDocument/2006/relationships/image" Target="../media/image33.png"/><Relationship Id="rId22"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omo.nl/under-a-watchful-ey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customXml" Target="../ink/ink45.xml"/><Relationship Id="rId18" Type="http://schemas.openxmlformats.org/officeDocument/2006/relationships/image" Target="../media/image49.png"/><Relationship Id="rId3" Type="http://schemas.openxmlformats.org/officeDocument/2006/relationships/customXml" Target="../ink/ink40.xml"/><Relationship Id="rId7" Type="http://schemas.openxmlformats.org/officeDocument/2006/relationships/customXml" Target="../ink/ink42.xml"/><Relationship Id="rId12" Type="http://schemas.openxmlformats.org/officeDocument/2006/relationships/image" Target="../media/image46.png"/><Relationship Id="rId17" Type="http://schemas.openxmlformats.org/officeDocument/2006/relationships/customXml" Target="../ink/ink47.xml"/><Relationship Id="rId2" Type="http://schemas.openxmlformats.org/officeDocument/2006/relationships/image" Target="../media/image41.emf"/><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customXml" Target="../ink/ink44.xml"/><Relationship Id="rId5" Type="http://schemas.openxmlformats.org/officeDocument/2006/relationships/customXml" Target="../ink/ink41.xml"/><Relationship Id="rId15" Type="http://schemas.openxmlformats.org/officeDocument/2006/relationships/customXml" Target="../ink/ink46.xml"/><Relationship Id="rId10" Type="http://schemas.openxmlformats.org/officeDocument/2006/relationships/image" Target="../media/image45.png"/><Relationship Id="rId19" Type="http://schemas.openxmlformats.org/officeDocument/2006/relationships/customXml" Target="../ink/ink48.xml"/><Relationship Id="rId4" Type="http://schemas.openxmlformats.org/officeDocument/2006/relationships/image" Target="../media/image42.png"/><Relationship Id="rId9" Type="http://schemas.openxmlformats.org/officeDocument/2006/relationships/customXml" Target="../ink/ink43.xml"/><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ft.com/content/f4ca5b20-baaf-4c66-8c8f-6aea9937cf58?shareType=nongif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customXml" Target="../ink/ink54.xml"/><Relationship Id="rId18" Type="http://schemas.openxmlformats.org/officeDocument/2006/relationships/image" Target="../media/image60.png"/><Relationship Id="rId26" Type="http://schemas.openxmlformats.org/officeDocument/2006/relationships/image" Target="../media/image64.png"/><Relationship Id="rId3" Type="http://schemas.openxmlformats.org/officeDocument/2006/relationships/customXml" Target="../ink/ink49.xml"/><Relationship Id="rId21" Type="http://schemas.openxmlformats.org/officeDocument/2006/relationships/customXml" Target="../ink/ink58.xml"/><Relationship Id="rId7" Type="http://schemas.openxmlformats.org/officeDocument/2006/relationships/customXml" Target="../ink/ink51.xml"/><Relationship Id="rId12" Type="http://schemas.openxmlformats.org/officeDocument/2006/relationships/image" Target="../media/image57.png"/><Relationship Id="rId17" Type="http://schemas.openxmlformats.org/officeDocument/2006/relationships/customXml" Target="../ink/ink56.xml"/><Relationship Id="rId25" Type="http://schemas.openxmlformats.org/officeDocument/2006/relationships/customXml" Target="../ink/ink60.xml"/><Relationship Id="rId2" Type="http://schemas.openxmlformats.org/officeDocument/2006/relationships/image" Target="../media/image52.png"/><Relationship Id="rId16" Type="http://schemas.openxmlformats.org/officeDocument/2006/relationships/image" Target="../media/image59.png"/><Relationship Id="rId20"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customXml" Target="../ink/ink53.xml"/><Relationship Id="rId24" Type="http://schemas.openxmlformats.org/officeDocument/2006/relationships/image" Target="../media/image63.png"/><Relationship Id="rId5" Type="http://schemas.openxmlformats.org/officeDocument/2006/relationships/customXml" Target="../ink/ink50.xml"/><Relationship Id="rId15" Type="http://schemas.openxmlformats.org/officeDocument/2006/relationships/customXml" Target="../ink/ink55.xml"/><Relationship Id="rId23" Type="http://schemas.openxmlformats.org/officeDocument/2006/relationships/customXml" Target="../ink/ink59.xml"/><Relationship Id="rId28" Type="http://schemas.openxmlformats.org/officeDocument/2006/relationships/image" Target="../media/image65.png"/><Relationship Id="rId10" Type="http://schemas.openxmlformats.org/officeDocument/2006/relationships/image" Target="../media/image56.png"/><Relationship Id="rId19" Type="http://schemas.openxmlformats.org/officeDocument/2006/relationships/customXml" Target="../ink/ink57.xml"/><Relationship Id="rId4" Type="http://schemas.openxmlformats.org/officeDocument/2006/relationships/image" Target="../media/image53.png"/><Relationship Id="rId9" Type="http://schemas.openxmlformats.org/officeDocument/2006/relationships/customXml" Target="../ink/ink52.xml"/><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customXml" Target="../ink/ink6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ustomXml" Target="../ink/ink62.xml"/><Relationship Id="rId7" Type="http://schemas.openxmlformats.org/officeDocument/2006/relationships/customXml" Target="../ink/ink64.xm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customXml" Target="../ink/ink63.xml"/><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customXml" Target="../ink/ink65.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ft.com/content/a0be4094-2aba-4275-a3ca-ec5e58cc5032?shareType=nongif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ft.com/content/d3806cc5-8233-4488-95ca-f35c502f5cbb?shareType=nongif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business-humanrights.org/en/latest-news/china-xinjiang-forced-labour-reported-in-multinational-supply-chain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ft.com/content/b39e08d2-55be-42c6-b107-a67fdf25dce8?shareType=nongif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ft.com/content/d916c085-3497-40a8-a2c0-e33c59887e4e?shareType=nongift"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sia.nikkei.com/Business/Technology/Apple-taps-more-China-suppliers-for-its-latest-iPhone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ft.com/content/8ca8fbfb-10ad-47f3-a755-e975589e7e41"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sh.harvard.edu/publications/risks-international-business-under-hong-kong-national-security-law?s=09"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aljazeera.com/news/2021/10/25/amnesty-to-close-two-hong-kong-offices-cites-security-la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ft.com/content/40d3c573-54df-43fe-b9f7-19be04a3e1f4?shareType=nongif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ustomXml" Target="../ink/ink66.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customXml" Target="../ink/ink67.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customXml" Target="../ink/ink73.xml"/><Relationship Id="rId18" Type="http://schemas.openxmlformats.org/officeDocument/2006/relationships/image" Target="../media/image93.png"/><Relationship Id="rId3" Type="http://schemas.openxmlformats.org/officeDocument/2006/relationships/customXml" Target="../ink/ink68.xml"/><Relationship Id="rId21" Type="http://schemas.openxmlformats.org/officeDocument/2006/relationships/customXml" Target="../ink/ink77.xml"/><Relationship Id="rId7" Type="http://schemas.openxmlformats.org/officeDocument/2006/relationships/customXml" Target="../ink/ink70.xml"/><Relationship Id="rId12" Type="http://schemas.openxmlformats.org/officeDocument/2006/relationships/image" Target="../media/image90.png"/><Relationship Id="rId17" Type="http://schemas.openxmlformats.org/officeDocument/2006/relationships/customXml" Target="../ink/ink75.xml"/><Relationship Id="rId2" Type="http://schemas.openxmlformats.org/officeDocument/2006/relationships/image" Target="../media/image85.png"/><Relationship Id="rId16" Type="http://schemas.openxmlformats.org/officeDocument/2006/relationships/image" Target="../media/image92.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customXml" Target="../ink/ink72.xml"/><Relationship Id="rId24" Type="http://schemas.openxmlformats.org/officeDocument/2006/relationships/image" Target="../media/image96.png"/><Relationship Id="rId5" Type="http://schemas.openxmlformats.org/officeDocument/2006/relationships/customXml" Target="../ink/ink69.xml"/><Relationship Id="rId15" Type="http://schemas.openxmlformats.org/officeDocument/2006/relationships/customXml" Target="../ink/ink74.xml"/><Relationship Id="rId23" Type="http://schemas.openxmlformats.org/officeDocument/2006/relationships/customXml" Target="../ink/ink78.xml"/><Relationship Id="rId10" Type="http://schemas.openxmlformats.org/officeDocument/2006/relationships/image" Target="../media/image89.png"/><Relationship Id="rId19" Type="http://schemas.openxmlformats.org/officeDocument/2006/relationships/customXml" Target="../ink/ink76.xml"/><Relationship Id="rId4" Type="http://schemas.openxmlformats.org/officeDocument/2006/relationships/image" Target="../media/image86.png"/><Relationship Id="rId9" Type="http://schemas.openxmlformats.org/officeDocument/2006/relationships/customXml" Target="../ink/ink71.xml"/><Relationship Id="rId14" Type="http://schemas.openxmlformats.org/officeDocument/2006/relationships/image" Target="../media/image91.png"/><Relationship Id="rId22"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business-humanrights.org/en/latest-news/eu-commissioner-for-justice-commits-to-legislation-on-mandatory-due-diligence-for-companie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customXml" Target="../ink/ink79.xml"/><Relationship Id="rId7" Type="http://schemas.openxmlformats.org/officeDocument/2006/relationships/customXml" Target="../ink/ink81.xml"/><Relationship Id="rId12"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customXml" Target="../ink/ink83.xml"/><Relationship Id="rId5" Type="http://schemas.openxmlformats.org/officeDocument/2006/relationships/customXml" Target="../ink/ink80.xml"/><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customXml" Target="../ink/ink82.xml"/></Relationships>
</file>

<file path=ppt/slides/_rels/slide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hrw.org/news/2021/06/11/germany-new-supply-chain-law-step-right-directio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journals.sagepub.com/doi/full/10.1177/1056492621994904"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customXml" Target="../ink/ink84.xml"/><Relationship Id="rId7" Type="http://schemas.openxmlformats.org/officeDocument/2006/relationships/customXml" Target="../ink/ink86.xml"/><Relationship Id="rId12" Type="http://schemas.openxmlformats.org/officeDocument/2006/relationships/image" Target="../media/image420.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390.png"/><Relationship Id="rId11" Type="http://schemas.openxmlformats.org/officeDocument/2006/relationships/customXml" Target="../ink/ink88.xml"/><Relationship Id="rId5" Type="http://schemas.openxmlformats.org/officeDocument/2006/relationships/customXml" Target="../ink/ink85.xml"/><Relationship Id="rId10" Type="http://schemas.openxmlformats.org/officeDocument/2006/relationships/image" Target="../media/image410.png"/><Relationship Id="rId4" Type="http://schemas.openxmlformats.org/officeDocument/2006/relationships/image" Target="../media/image380.png"/><Relationship Id="rId9" Type="http://schemas.openxmlformats.org/officeDocument/2006/relationships/customXml" Target="../ink/ink8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https://www.pewresearch.org/global/2020/02/27/democratic-rights-popular-globally-but-commitment-to-them-not-always-strong/?utm_source=pew+research+center&amp;utm_campaign=b476f22aeb-email_campaign_2020_02_28_02_08&amp;utm_medium=email&amp;utm_term=0_3e953b9b70-b476f22aeb-400265497"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ilo.org/global/topics/forced-labour/lang--en/index.ht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www.ft.com/content/6709ae71-4fb7-4738-883c-e0edb3dbbf39?shareType=nongif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worldbenchmarkingalliance.org/publication/chrb/"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edium.com/@sosofancy/the-secret-diary-of-a-sustainable-investor-part-1-70b6987fa139"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https://www.pewresearch.org/global/2020/02/27/democratic-rights-popular-globally-but-commitment-to-them-not-always-strong/?utm_source=pew+research+center&amp;utm_campaign=b476f22aeb-email_campaign_2020_02_28_02_08&amp;utm_medium=email&amp;utm_term=0_3e953b9b70-b476f22aeb-400265497"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t1mWp2qp7A0&amp;feature=emb_logo"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ir2022.wid.worl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C41ED1-DC24-426C-978E-1C0CEF1B26B3}"/>
              </a:ext>
            </a:extLst>
          </p:cNvPr>
          <p:cNvSpPr>
            <a:spLocks noGrp="1"/>
          </p:cNvSpPr>
          <p:nvPr>
            <p:ph type="ctrTitle"/>
          </p:nvPr>
        </p:nvSpPr>
        <p:spPr>
          <a:xfrm>
            <a:off x="748145" y="1999615"/>
            <a:ext cx="9919858" cy="1925840"/>
          </a:xfrm>
        </p:spPr>
        <p:txBody>
          <a:bodyPr anchor="ctr">
            <a:normAutofit/>
          </a:bodyPr>
          <a:lstStyle/>
          <a:p>
            <a:r>
              <a:rPr lang="pt-PT" sz="7200" b="1" dirty="0" err="1"/>
              <a:t>The</a:t>
            </a:r>
            <a:r>
              <a:rPr lang="pt-PT" sz="7200" b="1" dirty="0"/>
              <a:t> Future </a:t>
            </a:r>
            <a:r>
              <a:rPr lang="pt-PT" sz="7200" b="1" dirty="0" err="1"/>
              <a:t>of</a:t>
            </a:r>
            <a:r>
              <a:rPr lang="pt-PT" sz="7200" b="1" dirty="0"/>
              <a:t> </a:t>
            </a:r>
            <a:r>
              <a:rPr lang="pt-PT" sz="7200" b="1" dirty="0" err="1"/>
              <a:t>Democracy</a:t>
            </a:r>
            <a:endParaRPr lang="pt-PT" sz="7200" b="1" dirty="0"/>
          </a:p>
        </p:txBody>
      </p:sp>
      <p:sp>
        <p:nvSpPr>
          <p:cNvPr id="3" name="Subtítulo 2">
            <a:extLst>
              <a:ext uri="{FF2B5EF4-FFF2-40B4-BE49-F238E27FC236}">
                <a16:creationId xmlns:a16="http://schemas.microsoft.com/office/drawing/2014/main" id="{32AD5E33-CF35-4194-AD6B-976FED365A32}"/>
              </a:ext>
            </a:extLst>
          </p:cNvPr>
          <p:cNvSpPr>
            <a:spLocks noGrp="1"/>
          </p:cNvSpPr>
          <p:nvPr>
            <p:ph type="subTitle" idx="1"/>
          </p:nvPr>
        </p:nvSpPr>
        <p:spPr>
          <a:xfrm>
            <a:off x="1966912" y="4525818"/>
            <a:ext cx="8258176" cy="1496292"/>
          </a:xfrm>
        </p:spPr>
        <p:txBody>
          <a:bodyPr anchor="ctr">
            <a:normAutofit lnSpcReduction="10000"/>
          </a:bodyPr>
          <a:lstStyle/>
          <a:p>
            <a:r>
              <a:rPr lang="pt-PT" sz="2800" dirty="0"/>
              <a:t>Global </a:t>
            </a:r>
            <a:r>
              <a:rPr lang="pt-PT" sz="2800" dirty="0" err="1"/>
              <a:t>Economic</a:t>
            </a:r>
            <a:r>
              <a:rPr lang="pt-PT" sz="2800" dirty="0"/>
              <a:t> </a:t>
            </a:r>
            <a:r>
              <a:rPr lang="pt-PT" sz="2800" dirty="0" err="1"/>
              <a:t>Trends</a:t>
            </a:r>
            <a:r>
              <a:rPr lang="pt-PT" sz="2800" dirty="0"/>
              <a:t> (GET)</a:t>
            </a:r>
          </a:p>
          <a:p>
            <a:r>
              <a:rPr lang="pt-PT" sz="2800" dirty="0" err="1"/>
              <a:t>MiM@ISEG</a:t>
            </a:r>
            <a:endParaRPr lang="pt-PT" sz="2800" dirty="0"/>
          </a:p>
          <a:p>
            <a:r>
              <a:rPr lang="pt-PT" sz="2800" dirty="0"/>
              <a:t>20th </a:t>
            </a:r>
            <a:r>
              <a:rPr lang="pt-PT" sz="2800" dirty="0" err="1"/>
              <a:t>October</a:t>
            </a:r>
            <a:r>
              <a:rPr lang="pt-PT" sz="2800" dirty="0"/>
              <a:t> 2022</a:t>
            </a:r>
          </a:p>
        </p:txBody>
      </p:sp>
      <p:pic>
        <p:nvPicPr>
          <p:cNvPr id="5" name="Imagem 4">
            <a:extLst>
              <a:ext uri="{FF2B5EF4-FFF2-40B4-BE49-F238E27FC236}">
                <a16:creationId xmlns:a16="http://schemas.microsoft.com/office/drawing/2014/main" id="{743EB942-89E6-4930-B2BF-CD304CDA463E}"/>
              </a:ext>
            </a:extLst>
          </p:cNvPr>
          <p:cNvPicPr>
            <a:picLocks noChangeAspect="1"/>
          </p:cNvPicPr>
          <p:nvPr/>
        </p:nvPicPr>
        <p:blipFill>
          <a:blip r:embed="rId2"/>
          <a:stretch>
            <a:fillRect/>
          </a:stretch>
        </p:blipFill>
        <p:spPr>
          <a:xfrm>
            <a:off x="8853155" y="0"/>
            <a:ext cx="3267739" cy="1146147"/>
          </a:xfrm>
          <a:prstGeom prst="rect">
            <a:avLst/>
          </a:prstGeom>
        </p:spPr>
      </p:pic>
    </p:spTree>
    <p:extLst>
      <p:ext uri="{BB962C8B-B14F-4D97-AF65-F5344CB8AC3E}">
        <p14:creationId xmlns:p14="http://schemas.microsoft.com/office/powerpoint/2010/main" val="117927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9CCC6-77A0-4C9F-9B7C-6AD5E5A75A71}"/>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DB75D983-3F5F-465A-BC7D-41934EE3CF21}"/>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F5B6C3C7-A7C7-425A-A2A2-583BE315CD5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57184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40C94-B0B0-44D6-893B-F1213B176029}"/>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1EEFACFF-B46D-42AC-A2E9-3CCFE2FDA0B1}"/>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4DB7C709-9753-4FAD-B260-0F7ED47C21BB}"/>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559610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69910-C825-444D-BC83-239EC20079F2}"/>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9E16EB36-55D1-4342-B9B6-5AA3709D6D39}"/>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270787E1-7075-4928-B53E-66670F0603E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4080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EB663-F3A6-4DE6-832B-480253C99FF8}"/>
              </a:ext>
            </a:extLst>
          </p:cNvPr>
          <p:cNvSpPr>
            <a:spLocks noGrp="1"/>
          </p:cNvSpPr>
          <p:nvPr>
            <p:ph type="title"/>
          </p:nvPr>
        </p:nvSpPr>
        <p:spPr>
          <a:xfrm>
            <a:off x="6096000" y="0"/>
            <a:ext cx="6096000" cy="1373190"/>
          </a:xfrm>
        </p:spPr>
        <p:txBody>
          <a:bodyPr>
            <a:normAutofit/>
          </a:bodyPr>
          <a:lstStyle/>
          <a:p>
            <a:pPr algn="r"/>
            <a:r>
              <a:rPr lang="pt-PT" dirty="0"/>
              <a:t> Financial Times, </a:t>
            </a:r>
            <a:br>
              <a:rPr lang="pt-PT" dirty="0"/>
            </a:br>
            <a:r>
              <a:rPr lang="pt-PT" dirty="0"/>
              <a:t>18 de Setembro 2019</a:t>
            </a:r>
            <a:endParaRPr lang="en-GB" dirty="0"/>
          </a:p>
        </p:txBody>
      </p:sp>
      <p:sp>
        <p:nvSpPr>
          <p:cNvPr id="3" name="Marcador de Posição de Conteúdo 2">
            <a:extLst>
              <a:ext uri="{FF2B5EF4-FFF2-40B4-BE49-F238E27FC236}">
                <a16:creationId xmlns:a16="http://schemas.microsoft.com/office/drawing/2014/main" id="{59B798AC-2BC0-4CE2-A72C-E851F5363FED}"/>
              </a:ext>
            </a:extLst>
          </p:cNvPr>
          <p:cNvSpPr>
            <a:spLocks noGrp="1"/>
          </p:cNvSpPr>
          <p:nvPr>
            <p:ph idx="1"/>
          </p:nvPr>
        </p:nvSpPr>
        <p:spPr/>
        <p:txBody>
          <a:bodyPr/>
          <a:lstStyle/>
          <a:p>
            <a:endParaRPr lang="en-GB"/>
          </a:p>
        </p:txBody>
      </p:sp>
      <p:pic>
        <p:nvPicPr>
          <p:cNvPr id="4" name="Imagem 3">
            <a:extLst>
              <a:ext uri="{FF2B5EF4-FFF2-40B4-BE49-F238E27FC236}">
                <a16:creationId xmlns:a16="http://schemas.microsoft.com/office/drawing/2014/main" id="{E20B8AE0-3DBD-4221-AF6E-3A80420277CC}"/>
              </a:ext>
            </a:extLst>
          </p:cNvPr>
          <p:cNvPicPr>
            <a:picLocks noChangeAspect="1"/>
          </p:cNvPicPr>
          <p:nvPr/>
        </p:nvPicPr>
        <p:blipFill>
          <a:blip r:embed="rId2"/>
          <a:stretch>
            <a:fillRect/>
          </a:stretch>
        </p:blipFill>
        <p:spPr>
          <a:xfrm>
            <a:off x="210932" y="107963"/>
            <a:ext cx="3273836" cy="1146147"/>
          </a:xfrm>
          <a:prstGeom prst="rect">
            <a:avLst/>
          </a:prstGeom>
        </p:spPr>
      </p:pic>
      <p:pic>
        <p:nvPicPr>
          <p:cNvPr id="5" name="Marcador de Posição de Conteúdo 8">
            <a:hlinkClick r:id="rId3"/>
            <a:extLst>
              <a:ext uri="{FF2B5EF4-FFF2-40B4-BE49-F238E27FC236}">
                <a16:creationId xmlns:a16="http://schemas.microsoft.com/office/drawing/2014/main" id="{4B86263C-405F-4ED7-A854-E1C28293C6EB}"/>
              </a:ext>
            </a:extLst>
          </p:cNvPr>
          <p:cNvPicPr>
            <a:picLocks noChangeAspect="1"/>
          </p:cNvPicPr>
          <p:nvPr/>
        </p:nvPicPr>
        <p:blipFill>
          <a:blip r:embed="rId4"/>
          <a:stretch>
            <a:fillRect/>
          </a:stretch>
        </p:blipFill>
        <p:spPr>
          <a:xfrm>
            <a:off x="838199" y="1590675"/>
            <a:ext cx="10906125" cy="5038724"/>
          </a:xfrm>
          <a:prstGeom prst="rect">
            <a:avLst/>
          </a:prstGeom>
        </p:spPr>
      </p:pic>
    </p:spTree>
    <p:extLst>
      <p:ext uri="{BB962C8B-B14F-4D97-AF65-F5344CB8AC3E}">
        <p14:creationId xmlns:p14="http://schemas.microsoft.com/office/powerpoint/2010/main" val="415464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E580D3-2EFA-4D5B-B560-743E3FC6E622}"/>
              </a:ext>
            </a:extLst>
          </p:cNvPr>
          <p:cNvSpPr>
            <a:spLocks noGrp="1"/>
          </p:cNvSpPr>
          <p:nvPr>
            <p:ph type="ctrTitle"/>
          </p:nvPr>
        </p:nvSpPr>
        <p:spPr>
          <a:xfrm>
            <a:off x="1524000" y="2244436"/>
            <a:ext cx="9144000" cy="2078182"/>
          </a:xfrm>
        </p:spPr>
        <p:txBody>
          <a:bodyPr>
            <a:normAutofit/>
          </a:bodyPr>
          <a:lstStyle/>
          <a:p>
            <a:r>
              <a:rPr lang="pt-PT" b="1" dirty="0"/>
              <a:t> HUMAN RIGHTS UNDER CHALLENGE</a:t>
            </a:r>
            <a:endParaRPr lang="en-GB" b="1" dirty="0"/>
          </a:p>
        </p:txBody>
      </p:sp>
      <p:pic>
        <p:nvPicPr>
          <p:cNvPr id="5" name="Imagem 4">
            <a:extLst>
              <a:ext uri="{FF2B5EF4-FFF2-40B4-BE49-F238E27FC236}">
                <a16:creationId xmlns:a16="http://schemas.microsoft.com/office/drawing/2014/main" id="{6645D915-185E-40EA-8FA8-7563E9BF1A9D}"/>
              </a:ext>
            </a:extLst>
          </p:cNvPr>
          <p:cNvPicPr>
            <a:picLocks noChangeAspect="1"/>
          </p:cNvPicPr>
          <p:nvPr/>
        </p:nvPicPr>
        <p:blipFill>
          <a:blip r:embed="rId2"/>
          <a:stretch>
            <a:fillRect/>
          </a:stretch>
        </p:blipFill>
        <p:spPr>
          <a:xfrm>
            <a:off x="8853155" y="0"/>
            <a:ext cx="3267739" cy="1146147"/>
          </a:xfrm>
          <a:prstGeom prst="rect">
            <a:avLst/>
          </a:prstGeom>
        </p:spPr>
      </p:pic>
    </p:spTree>
    <p:extLst>
      <p:ext uri="{BB962C8B-B14F-4D97-AF65-F5344CB8AC3E}">
        <p14:creationId xmlns:p14="http://schemas.microsoft.com/office/powerpoint/2010/main" val="1550215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FD8BCC-1A51-4A82-A8AA-9CB69E0A9738}"/>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17BD12B3-4E60-41CC-91ED-C3C98D6323AE}"/>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A6215C3A-F345-4A25-81A4-A267E67ADBBB}"/>
              </a:ext>
            </a:extLst>
          </p:cNvPr>
          <p:cNvPicPr>
            <a:picLocks noChangeAspect="1"/>
          </p:cNvPicPr>
          <p:nvPr/>
        </p:nvPicPr>
        <p:blipFill>
          <a:blip r:embed="rId3"/>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Tinta 3">
                <a:extLst>
                  <a:ext uri="{FF2B5EF4-FFF2-40B4-BE49-F238E27FC236}">
                    <a16:creationId xmlns:a16="http://schemas.microsoft.com/office/drawing/2014/main" id="{EB498BAE-35E2-4345-A715-5AAC9DFE46AE}"/>
                  </a:ext>
                </a:extLst>
              </p14:cNvPr>
              <p14:cNvContentPartPr/>
              <p14:nvPr/>
            </p14:nvContentPartPr>
            <p14:xfrm>
              <a:off x="755640" y="3936960"/>
              <a:ext cx="10560600" cy="70200"/>
            </p14:xfrm>
          </p:contentPart>
        </mc:Choice>
        <mc:Fallback xmlns="">
          <p:pic>
            <p:nvPicPr>
              <p:cNvPr id="4" name="Tinta 3">
                <a:extLst>
                  <a:ext uri="{FF2B5EF4-FFF2-40B4-BE49-F238E27FC236}">
                    <a16:creationId xmlns:a16="http://schemas.microsoft.com/office/drawing/2014/main" id="{EB498BAE-35E2-4345-A715-5AAC9DFE46AE}"/>
                  </a:ext>
                </a:extLst>
              </p:cNvPr>
              <p:cNvPicPr/>
              <p:nvPr/>
            </p:nvPicPr>
            <p:blipFill>
              <a:blip r:embed="rId5"/>
              <a:stretch>
                <a:fillRect/>
              </a:stretch>
            </p:blipFill>
            <p:spPr>
              <a:xfrm>
                <a:off x="739800" y="3873600"/>
                <a:ext cx="105919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Tinta 5">
                <a:extLst>
                  <a:ext uri="{FF2B5EF4-FFF2-40B4-BE49-F238E27FC236}">
                    <a16:creationId xmlns:a16="http://schemas.microsoft.com/office/drawing/2014/main" id="{825FD82F-83AF-4DA9-AE2F-D83A5D8A9219}"/>
                  </a:ext>
                </a:extLst>
              </p14:cNvPr>
              <p14:cNvContentPartPr/>
              <p14:nvPr/>
            </p14:nvContentPartPr>
            <p14:xfrm>
              <a:off x="768240" y="4114800"/>
              <a:ext cx="10166760" cy="165600"/>
            </p14:xfrm>
          </p:contentPart>
        </mc:Choice>
        <mc:Fallback xmlns="">
          <p:pic>
            <p:nvPicPr>
              <p:cNvPr id="6" name="Tinta 5">
                <a:extLst>
                  <a:ext uri="{FF2B5EF4-FFF2-40B4-BE49-F238E27FC236}">
                    <a16:creationId xmlns:a16="http://schemas.microsoft.com/office/drawing/2014/main" id="{825FD82F-83AF-4DA9-AE2F-D83A5D8A9219}"/>
                  </a:ext>
                </a:extLst>
              </p:cNvPr>
              <p:cNvPicPr/>
              <p:nvPr/>
            </p:nvPicPr>
            <p:blipFill>
              <a:blip r:embed="rId7"/>
              <a:stretch>
                <a:fillRect/>
              </a:stretch>
            </p:blipFill>
            <p:spPr>
              <a:xfrm>
                <a:off x="752400" y="4051440"/>
                <a:ext cx="10198080" cy="292320"/>
              </a:xfrm>
              <a:prstGeom prst="rect">
                <a:avLst/>
              </a:prstGeom>
            </p:spPr>
          </p:pic>
        </mc:Fallback>
      </mc:AlternateContent>
    </p:spTree>
    <p:extLst>
      <p:ext uri="{BB962C8B-B14F-4D97-AF65-F5344CB8AC3E}">
        <p14:creationId xmlns:p14="http://schemas.microsoft.com/office/powerpoint/2010/main" val="886968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D8D70F-3F11-427B-BF45-B4A6286FFBE3}"/>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1ED2A4CA-FB9E-45A5-9481-B7B097F0B0A2}"/>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0247A75D-B356-473F-828B-E6679AFFF507}"/>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FA51FF40-9B8A-4FE6-8B3D-D6DFC8F58851}"/>
                  </a:ext>
                </a:extLst>
              </p14:cNvPr>
              <p14:cNvContentPartPr/>
              <p14:nvPr/>
            </p14:nvContentPartPr>
            <p14:xfrm>
              <a:off x="3473280" y="3314880"/>
              <a:ext cx="7830000" cy="152640"/>
            </p14:xfrm>
          </p:contentPart>
        </mc:Choice>
        <mc:Fallback xmlns="">
          <p:pic>
            <p:nvPicPr>
              <p:cNvPr id="4" name="Tinta 3">
                <a:extLst>
                  <a:ext uri="{FF2B5EF4-FFF2-40B4-BE49-F238E27FC236}">
                    <a16:creationId xmlns:a16="http://schemas.microsoft.com/office/drawing/2014/main" id="{FA51FF40-9B8A-4FE6-8B3D-D6DFC8F58851}"/>
                  </a:ext>
                </a:extLst>
              </p:cNvPr>
              <p:cNvPicPr/>
              <p:nvPr/>
            </p:nvPicPr>
            <p:blipFill>
              <a:blip r:embed="rId4"/>
              <a:stretch>
                <a:fillRect/>
              </a:stretch>
            </p:blipFill>
            <p:spPr>
              <a:xfrm>
                <a:off x="3457440" y="3251520"/>
                <a:ext cx="786132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21730A55-4124-4D7C-90B1-967808A27912}"/>
                  </a:ext>
                </a:extLst>
              </p14:cNvPr>
              <p14:cNvContentPartPr/>
              <p14:nvPr/>
            </p14:nvContentPartPr>
            <p14:xfrm>
              <a:off x="3549600" y="3606840"/>
              <a:ext cx="5226480" cy="120960"/>
            </p14:xfrm>
          </p:contentPart>
        </mc:Choice>
        <mc:Fallback xmlns="">
          <p:pic>
            <p:nvPicPr>
              <p:cNvPr id="6" name="Tinta 5">
                <a:extLst>
                  <a:ext uri="{FF2B5EF4-FFF2-40B4-BE49-F238E27FC236}">
                    <a16:creationId xmlns:a16="http://schemas.microsoft.com/office/drawing/2014/main" id="{21730A55-4124-4D7C-90B1-967808A27912}"/>
                  </a:ext>
                </a:extLst>
              </p:cNvPr>
              <p:cNvPicPr/>
              <p:nvPr/>
            </p:nvPicPr>
            <p:blipFill>
              <a:blip r:embed="rId6"/>
              <a:stretch>
                <a:fillRect/>
              </a:stretch>
            </p:blipFill>
            <p:spPr>
              <a:xfrm>
                <a:off x="3533760" y="3543480"/>
                <a:ext cx="52578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86B78FD3-0CE2-49F9-964E-BA35E5A99D36}"/>
                  </a:ext>
                </a:extLst>
              </p14:cNvPr>
              <p14:cNvContentPartPr/>
              <p14:nvPr/>
            </p14:nvContentPartPr>
            <p14:xfrm>
              <a:off x="8864640" y="3676680"/>
              <a:ext cx="2432520" cy="114480"/>
            </p14:xfrm>
          </p:contentPart>
        </mc:Choice>
        <mc:Fallback xmlns="">
          <p:pic>
            <p:nvPicPr>
              <p:cNvPr id="7" name="Tinta 6">
                <a:extLst>
                  <a:ext uri="{FF2B5EF4-FFF2-40B4-BE49-F238E27FC236}">
                    <a16:creationId xmlns:a16="http://schemas.microsoft.com/office/drawing/2014/main" id="{86B78FD3-0CE2-49F9-964E-BA35E5A99D36}"/>
                  </a:ext>
                </a:extLst>
              </p:cNvPr>
              <p:cNvPicPr/>
              <p:nvPr/>
            </p:nvPicPr>
            <p:blipFill>
              <a:blip r:embed="rId8"/>
              <a:stretch>
                <a:fillRect/>
              </a:stretch>
            </p:blipFill>
            <p:spPr>
              <a:xfrm>
                <a:off x="8848800" y="3613320"/>
                <a:ext cx="24638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F3D79ED9-87B9-4D03-95C8-A7DD6E3F1ADD}"/>
                  </a:ext>
                </a:extLst>
              </p14:cNvPr>
              <p14:cNvContentPartPr/>
              <p14:nvPr/>
            </p14:nvContentPartPr>
            <p14:xfrm>
              <a:off x="3473280" y="3917880"/>
              <a:ext cx="7372800" cy="83160"/>
            </p14:xfrm>
          </p:contentPart>
        </mc:Choice>
        <mc:Fallback xmlns="">
          <p:pic>
            <p:nvPicPr>
              <p:cNvPr id="8" name="Tinta 7">
                <a:extLst>
                  <a:ext uri="{FF2B5EF4-FFF2-40B4-BE49-F238E27FC236}">
                    <a16:creationId xmlns:a16="http://schemas.microsoft.com/office/drawing/2014/main" id="{F3D79ED9-87B9-4D03-95C8-A7DD6E3F1ADD}"/>
                  </a:ext>
                </a:extLst>
              </p:cNvPr>
              <p:cNvPicPr/>
              <p:nvPr/>
            </p:nvPicPr>
            <p:blipFill>
              <a:blip r:embed="rId10"/>
              <a:stretch>
                <a:fillRect/>
              </a:stretch>
            </p:blipFill>
            <p:spPr>
              <a:xfrm>
                <a:off x="3457440" y="3854520"/>
                <a:ext cx="740412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4C669D0E-6B82-4B65-8116-E3C9042C74E8}"/>
                  </a:ext>
                </a:extLst>
              </p14:cNvPr>
              <p14:cNvContentPartPr/>
              <p14:nvPr/>
            </p14:nvContentPartPr>
            <p14:xfrm>
              <a:off x="3543480" y="4089240"/>
              <a:ext cx="3721320" cy="210240"/>
            </p14:xfrm>
          </p:contentPart>
        </mc:Choice>
        <mc:Fallback xmlns="">
          <p:pic>
            <p:nvPicPr>
              <p:cNvPr id="9" name="Tinta 8">
                <a:extLst>
                  <a:ext uri="{FF2B5EF4-FFF2-40B4-BE49-F238E27FC236}">
                    <a16:creationId xmlns:a16="http://schemas.microsoft.com/office/drawing/2014/main" id="{4C669D0E-6B82-4B65-8116-E3C9042C74E8}"/>
                  </a:ext>
                </a:extLst>
              </p:cNvPr>
              <p:cNvPicPr/>
              <p:nvPr/>
            </p:nvPicPr>
            <p:blipFill>
              <a:blip r:embed="rId12"/>
              <a:stretch>
                <a:fillRect/>
              </a:stretch>
            </p:blipFill>
            <p:spPr>
              <a:xfrm>
                <a:off x="3527640" y="4025880"/>
                <a:ext cx="37526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4C9ADBD3-A05B-4173-98D2-F7CF85B2D1CE}"/>
                  </a:ext>
                </a:extLst>
              </p14:cNvPr>
              <p14:cNvContentPartPr/>
              <p14:nvPr/>
            </p14:nvContentPartPr>
            <p14:xfrm>
              <a:off x="3511440" y="4629240"/>
              <a:ext cx="7576200" cy="95400"/>
            </p14:xfrm>
          </p:contentPart>
        </mc:Choice>
        <mc:Fallback xmlns="">
          <p:pic>
            <p:nvPicPr>
              <p:cNvPr id="10" name="Tinta 9">
                <a:extLst>
                  <a:ext uri="{FF2B5EF4-FFF2-40B4-BE49-F238E27FC236}">
                    <a16:creationId xmlns:a16="http://schemas.microsoft.com/office/drawing/2014/main" id="{4C9ADBD3-A05B-4173-98D2-F7CF85B2D1CE}"/>
                  </a:ext>
                </a:extLst>
              </p:cNvPr>
              <p:cNvPicPr/>
              <p:nvPr/>
            </p:nvPicPr>
            <p:blipFill>
              <a:blip r:embed="rId14"/>
              <a:stretch>
                <a:fillRect/>
              </a:stretch>
            </p:blipFill>
            <p:spPr>
              <a:xfrm>
                <a:off x="3495600" y="4565880"/>
                <a:ext cx="760752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692B1AAC-A07B-4E11-BBDF-05D7DBC450FB}"/>
                  </a:ext>
                </a:extLst>
              </p14:cNvPr>
              <p14:cNvContentPartPr/>
              <p14:nvPr/>
            </p14:nvContentPartPr>
            <p14:xfrm>
              <a:off x="3441600" y="4813200"/>
              <a:ext cx="7817400" cy="120960"/>
            </p14:xfrm>
          </p:contentPart>
        </mc:Choice>
        <mc:Fallback xmlns="">
          <p:pic>
            <p:nvPicPr>
              <p:cNvPr id="11" name="Tinta 10">
                <a:extLst>
                  <a:ext uri="{FF2B5EF4-FFF2-40B4-BE49-F238E27FC236}">
                    <a16:creationId xmlns:a16="http://schemas.microsoft.com/office/drawing/2014/main" id="{692B1AAC-A07B-4E11-BBDF-05D7DBC450FB}"/>
                  </a:ext>
                </a:extLst>
              </p:cNvPr>
              <p:cNvPicPr/>
              <p:nvPr/>
            </p:nvPicPr>
            <p:blipFill>
              <a:blip r:embed="rId16"/>
              <a:stretch>
                <a:fillRect/>
              </a:stretch>
            </p:blipFill>
            <p:spPr>
              <a:xfrm>
                <a:off x="3425760" y="4749840"/>
                <a:ext cx="784872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495AEDE3-33D0-4563-830C-35CF8CFB04A0}"/>
                  </a:ext>
                </a:extLst>
              </p14:cNvPr>
              <p14:cNvContentPartPr/>
              <p14:nvPr/>
            </p14:nvContentPartPr>
            <p14:xfrm>
              <a:off x="3486240" y="5162400"/>
              <a:ext cx="1746360" cy="25920"/>
            </p14:xfrm>
          </p:contentPart>
        </mc:Choice>
        <mc:Fallback xmlns="">
          <p:pic>
            <p:nvPicPr>
              <p:cNvPr id="12" name="Tinta 11">
                <a:extLst>
                  <a:ext uri="{FF2B5EF4-FFF2-40B4-BE49-F238E27FC236}">
                    <a16:creationId xmlns:a16="http://schemas.microsoft.com/office/drawing/2014/main" id="{495AEDE3-33D0-4563-830C-35CF8CFB04A0}"/>
                  </a:ext>
                </a:extLst>
              </p:cNvPr>
              <p:cNvPicPr/>
              <p:nvPr/>
            </p:nvPicPr>
            <p:blipFill>
              <a:blip r:embed="rId18"/>
              <a:stretch>
                <a:fillRect/>
              </a:stretch>
            </p:blipFill>
            <p:spPr>
              <a:xfrm>
                <a:off x="3470400" y="5099040"/>
                <a:ext cx="17776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Tinta 12">
                <a:extLst>
                  <a:ext uri="{FF2B5EF4-FFF2-40B4-BE49-F238E27FC236}">
                    <a16:creationId xmlns:a16="http://schemas.microsoft.com/office/drawing/2014/main" id="{A72D2A1F-C5EE-4873-A4B7-04BF22F0FF47}"/>
                  </a:ext>
                </a:extLst>
              </p14:cNvPr>
              <p14:cNvContentPartPr/>
              <p14:nvPr/>
            </p14:nvContentPartPr>
            <p14:xfrm>
              <a:off x="3473280" y="6153120"/>
              <a:ext cx="13320" cy="57600"/>
            </p14:xfrm>
          </p:contentPart>
        </mc:Choice>
        <mc:Fallback xmlns="">
          <p:pic>
            <p:nvPicPr>
              <p:cNvPr id="13" name="Tinta 12">
                <a:extLst>
                  <a:ext uri="{FF2B5EF4-FFF2-40B4-BE49-F238E27FC236}">
                    <a16:creationId xmlns:a16="http://schemas.microsoft.com/office/drawing/2014/main" id="{A72D2A1F-C5EE-4873-A4B7-04BF22F0FF47}"/>
                  </a:ext>
                </a:extLst>
              </p:cNvPr>
              <p:cNvPicPr/>
              <p:nvPr/>
            </p:nvPicPr>
            <p:blipFill>
              <a:blip r:embed="rId20"/>
              <a:stretch>
                <a:fillRect/>
              </a:stretch>
            </p:blipFill>
            <p:spPr>
              <a:xfrm>
                <a:off x="3457440" y="6089760"/>
                <a:ext cx="446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Tinta 13">
                <a:extLst>
                  <a:ext uri="{FF2B5EF4-FFF2-40B4-BE49-F238E27FC236}">
                    <a16:creationId xmlns:a16="http://schemas.microsoft.com/office/drawing/2014/main" id="{7824DD2D-95D3-4478-959D-C5F3294D8F54}"/>
                  </a:ext>
                </a:extLst>
              </p14:cNvPr>
              <p14:cNvContentPartPr/>
              <p14:nvPr/>
            </p14:nvContentPartPr>
            <p14:xfrm>
              <a:off x="3511440" y="5994360"/>
              <a:ext cx="51120" cy="32040"/>
            </p14:xfrm>
          </p:contentPart>
        </mc:Choice>
        <mc:Fallback xmlns="">
          <p:pic>
            <p:nvPicPr>
              <p:cNvPr id="14" name="Tinta 13">
                <a:extLst>
                  <a:ext uri="{FF2B5EF4-FFF2-40B4-BE49-F238E27FC236}">
                    <a16:creationId xmlns:a16="http://schemas.microsoft.com/office/drawing/2014/main" id="{7824DD2D-95D3-4478-959D-C5F3294D8F54}"/>
                  </a:ext>
                </a:extLst>
              </p:cNvPr>
              <p:cNvPicPr/>
              <p:nvPr/>
            </p:nvPicPr>
            <p:blipFill>
              <a:blip r:embed="rId22"/>
              <a:stretch>
                <a:fillRect/>
              </a:stretch>
            </p:blipFill>
            <p:spPr>
              <a:xfrm>
                <a:off x="3495600" y="5931000"/>
                <a:ext cx="82440" cy="158760"/>
              </a:xfrm>
              <a:prstGeom prst="rect">
                <a:avLst/>
              </a:prstGeom>
            </p:spPr>
          </p:pic>
        </mc:Fallback>
      </mc:AlternateContent>
    </p:spTree>
    <p:extLst>
      <p:ext uri="{BB962C8B-B14F-4D97-AF65-F5344CB8AC3E}">
        <p14:creationId xmlns:p14="http://schemas.microsoft.com/office/powerpoint/2010/main" val="3813705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779DB-6244-430B-9ABB-B6F84011664F}"/>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8D9797B5-E21E-4DEC-852A-4BD21B2AFAC8}"/>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366489F5-9341-497A-8CD8-5701C7977DD6}"/>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Tinta 5">
                <a:extLst>
                  <a:ext uri="{FF2B5EF4-FFF2-40B4-BE49-F238E27FC236}">
                    <a16:creationId xmlns:a16="http://schemas.microsoft.com/office/drawing/2014/main" id="{E68F6B95-F6B4-4C2C-9D10-8DA14F4D8C1B}"/>
                  </a:ext>
                </a:extLst>
              </p14:cNvPr>
              <p14:cNvContentPartPr/>
              <p14:nvPr/>
            </p14:nvContentPartPr>
            <p14:xfrm>
              <a:off x="3403440" y="1193760"/>
              <a:ext cx="622800" cy="133920"/>
            </p14:xfrm>
          </p:contentPart>
        </mc:Choice>
        <mc:Fallback xmlns="">
          <p:pic>
            <p:nvPicPr>
              <p:cNvPr id="6" name="Tinta 5">
                <a:extLst>
                  <a:ext uri="{FF2B5EF4-FFF2-40B4-BE49-F238E27FC236}">
                    <a16:creationId xmlns:a16="http://schemas.microsoft.com/office/drawing/2014/main" id="{E68F6B95-F6B4-4C2C-9D10-8DA14F4D8C1B}"/>
                  </a:ext>
                </a:extLst>
              </p:cNvPr>
              <p:cNvPicPr/>
              <p:nvPr/>
            </p:nvPicPr>
            <p:blipFill>
              <a:blip r:embed="rId4"/>
              <a:stretch>
                <a:fillRect/>
              </a:stretch>
            </p:blipFill>
            <p:spPr>
              <a:xfrm>
                <a:off x="3387600" y="1130400"/>
                <a:ext cx="6541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Tinta 6">
                <a:extLst>
                  <a:ext uri="{FF2B5EF4-FFF2-40B4-BE49-F238E27FC236}">
                    <a16:creationId xmlns:a16="http://schemas.microsoft.com/office/drawing/2014/main" id="{1DF57D49-5625-4F02-91B5-6C26DDA7AFFA}"/>
                  </a:ext>
                </a:extLst>
              </p14:cNvPr>
              <p14:cNvContentPartPr/>
              <p14:nvPr/>
            </p14:nvContentPartPr>
            <p14:xfrm>
              <a:off x="3473280" y="1657440"/>
              <a:ext cx="5804280" cy="127440"/>
            </p14:xfrm>
          </p:contentPart>
        </mc:Choice>
        <mc:Fallback xmlns="">
          <p:pic>
            <p:nvPicPr>
              <p:cNvPr id="7" name="Tinta 6">
                <a:extLst>
                  <a:ext uri="{FF2B5EF4-FFF2-40B4-BE49-F238E27FC236}">
                    <a16:creationId xmlns:a16="http://schemas.microsoft.com/office/drawing/2014/main" id="{1DF57D49-5625-4F02-91B5-6C26DDA7AFFA}"/>
                  </a:ext>
                </a:extLst>
              </p:cNvPr>
              <p:cNvPicPr/>
              <p:nvPr/>
            </p:nvPicPr>
            <p:blipFill>
              <a:blip r:embed="rId6"/>
              <a:stretch>
                <a:fillRect/>
              </a:stretch>
            </p:blipFill>
            <p:spPr>
              <a:xfrm>
                <a:off x="3457440" y="1594080"/>
                <a:ext cx="58356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Tinta 7">
                <a:extLst>
                  <a:ext uri="{FF2B5EF4-FFF2-40B4-BE49-F238E27FC236}">
                    <a16:creationId xmlns:a16="http://schemas.microsoft.com/office/drawing/2014/main" id="{C6C549BC-2743-4422-A7A1-419B11BB32E5}"/>
                  </a:ext>
                </a:extLst>
              </p14:cNvPr>
              <p14:cNvContentPartPr/>
              <p14:nvPr/>
            </p14:nvContentPartPr>
            <p14:xfrm>
              <a:off x="3422520" y="3683160"/>
              <a:ext cx="1321200" cy="114480"/>
            </p14:xfrm>
          </p:contentPart>
        </mc:Choice>
        <mc:Fallback xmlns="">
          <p:pic>
            <p:nvPicPr>
              <p:cNvPr id="8" name="Tinta 7">
                <a:extLst>
                  <a:ext uri="{FF2B5EF4-FFF2-40B4-BE49-F238E27FC236}">
                    <a16:creationId xmlns:a16="http://schemas.microsoft.com/office/drawing/2014/main" id="{C6C549BC-2743-4422-A7A1-419B11BB32E5}"/>
                  </a:ext>
                </a:extLst>
              </p:cNvPr>
              <p:cNvPicPr/>
              <p:nvPr/>
            </p:nvPicPr>
            <p:blipFill>
              <a:blip r:embed="rId8"/>
              <a:stretch>
                <a:fillRect/>
              </a:stretch>
            </p:blipFill>
            <p:spPr>
              <a:xfrm>
                <a:off x="3406680" y="3619800"/>
                <a:ext cx="135252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Tinta 8">
                <a:extLst>
                  <a:ext uri="{FF2B5EF4-FFF2-40B4-BE49-F238E27FC236}">
                    <a16:creationId xmlns:a16="http://schemas.microsoft.com/office/drawing/2014/main" id="{5099DDDA-E84F-4879-9261-6EBBD3DD8892}"/>
                  </a:ext>
                </a:extLst>
              </p14:cNvPr>
              <p14:cNvContentPartPr/>
              <p14:nvPr/>
            </p14:nvContentPartPr>
            <p14:xfrm>
              <a:off x="3568680" y="4095720"/>
              <a:ext cx="7125120" cy="228960"/>
            </p14:xfrm>
          </p:contentPart>
        </mc:Choice>
        <mc:Fallback xmlns="">
          <p:pic>
            <p:nvPicPr>
              <p:cNvPr id="9" name="Tinta 8">
                <a:extLst>
                  <a:ext uri="{FF2B5EF4-FFF2-40B4-BE49-F238E27FC236}">
                    <a16:creationId xmlns:a16="http://schemas.microsoft.com/office/drawing/2014/main" id="{5099DDDA-E84F-4879-9261-6EBBD3DD8892}"/>
                  </a:ext>
                </a:extLst>
              </p:cNvPr>
              <p:cNvPicPr/>
              <p:nvPr/>
            </p:nvPicPr>
            <p:blipFill>
              <a:blip r:embed="rId10"/>
              <a:stretch>
                <a:fillRect/>
              </a:stretch>
            </p:blipFill>
            <p:spPr>
              <a:xfrm>
                <a:off x="3552840" y="4032360"/>
                <a:ext cx="715644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Tinta 9">
                <a:extLst>
                  <a:ext uri="{FF2B5EF4-FFF2-40B4-BE49-F238E27FC236}">
                    <a16:creationId xmlns:a16="http://schemas.microsoft.com/office/drawing/2014/main" id="{45FC0EA5-060A-4A6F-8B4E-8BE171C295A6}"/>
                  </a:ext>
                </a:extLst>
              </p14:cNvPr>
              <p14:cNvContentPartPr/>
              <p14:nvPr/>
            </p14:nvContentPartPr>
            <p14:xfrm>
              <a:off x="3537000" y="4406760"/>
              <a:ext cx="6324840" cy="89280"/>
            </p14:xfrm>
          </p:contentPart>
        </mc:Choice>
        <mc:Fallback xmlns="">
          <p:pic>
            <p:nvPicPr>
              <p:cNvPr id="10" name="Tinta 9">
                <a:extLst>
                  <a:ext uri="{FF2B5EF4-FFF2-40B4-BE49-F238E27FC236}">
                    <a16:creationId xmlns:a16="http://schemas.microsoft.com/office/drawing/2014/main" id="{45FC0EA5-060A-4A6F-8B4E-8BE171C295A6}"/>
                  </a:ext>
                </a:extLst>
              </p:cNvPr>
              <p:cNvPicPr/>
              <p:nvPr/>
            </p:nvPicPr>
            <p:blipFill>
              <a:blip r:embed="rId12"/>
              <a:stretch>
                <a:fillRect/>
              </a:stretch>
            </p:blipFill>
            <p:spPr>
              <a:xfrm>
                <a:off x="3521160" y="4343400"/>
                <a:ext cx="6356160" cy="216000"/>
              </a:xfrm>
              <a:prstGeom prst="rect">
                <a:avLst/>
              </a:prstGeom>
            </p:spPr>
          </p:pic>
        </mc:Fallback>
      </mc:AlternateContent>
    </p:spTree>
    <p:extLst>
      <p:ext uri="{BB962C8B-B14F-4D97-AF65-F5344CB8AC3E}">
        <p14:creationId xmlns:p14="http://schemas.microsoft.com/office/powerpoint/2010/main" val="660195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990DE9-321D-4312-AB42-01B19DB4BC0C}"/>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02CDF220-E895-4990-A2D8-67EAC104D3D0}"/>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764A84BC-541D-4BFA-A193-ADA7539CFB94}"/>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Tinta 5">
                <a:extLst>
                  <a:ext uri="{FF2B5EF4-FFF2-40B4-BE49-F238E27FC236}">
                    <a16:creationId xmlns:a16="http://schemas.microsoft.com/office/drawing/2014/main" id="{4EA1AB8D-1ED6-4F91-8479-CBD8462EEF17}"/>
                  </a:ext>
                </a:extLst>
              </p14:cNvPr>
              <p14:cNvContentPartPr/>
              <p14:nvPr/>
            </p14:nvContentPartPr>
            <p14:xfrm>
              <a:off x="3511440" y="1238400"/>
              <a:ext cx="1175400" cy="146160"/>
            </p14:xfrm>
          </p:contentPart>
        </mc:Choice>
        <mc:Fallback xmlns="">
          <p:pic>
            <p:nvPicPr>
              <p:cNvPr id="6" name="Tinta 5">
                <a:extLst>
                  <a:ext uri="{FF2B5EF4-FFF2-40B4-BE49-F238E27FC236}">
                    <a16:creationId xmlns:a16="http://schemas.microsoft.com/office/drawing/2014/main" id="{4EA1AB8D-1ED6-4F91-8479-CBD8462EEF17}"/>
                  </a:ext>
                </a:extLst>
              </p:cNvPr>
              <p:cNvPicPr/>
              <p:nvPr/>
            </p:nvPicPr>
            <p:blipFill>
              <a:blip r:embed="rId4"/>
              <a:stretch>
                <a:fillRect/>
              </a:stretch>
            </p:blipFill>
            <p:spPr>
              <a:xfrm>
                <a:off x="3495600" y="1175040"/>
                <a:ext cx="120672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Tinta 6">
                <a:extLst>
                  <a:ext uri="{FF2B5EF4-FFF2-40B4-BE49-F238E27FC236}">
                    <a16:creationId xmlns:a16="http://schemas.microsoft.com/office/drawing/2014/main" id="{9488022D-EAD3-4B0F-B3A8-B4ADAA76851F}"/>
                  </a:ext>
                </a:extLst>
              </p14:cNvPr>
              <p14:cNvContentPartPr/>
              <p14:nvPr/>
            </p14:nvContentPartPr>
            <p14:xfrm>
              <a:off x="3460680" y="1739880"/>
              <a:ext cx="8020440" cy="114840"/>
            </p14:xfrm>
          </p:contentPart>
        </mc:Choice>
        <mc:Fallback xmlns="">
          <p:pic>
            <p:nvPicPr>
              <p:cNvPr id="7" name="Tinta 6">
                <a:extLst>
                  <a:ext uri="{FF2B5EF4-FFF2-40B4-BE49-F238E27FC236}">
                    <a16:creationId xmlns:a16="http://schemas.microsoft.com/office/drawing/2014/main" id="{9488022D-EAD3-4B0F-B3A8-B4ADAA76851F}"/>
                  </a:ext>
                </a:extLst>
              </p:cNvPr>
              <p:cNvPicPr/>
              <p:nvPr/>
            </p:nvPicPr>
            <p:blipFill>
              <a:blip r:embed="rId6"/>
              <a:stretch>
                <a:fillRect/>
              </a:stretch>
            </p:blipFill>
            <p:spPr>
              <a:xfrm>
                <a:off x="3444840" y="1676520"/>
                <a:ext cx="80517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Tinta 7">
                <a:extLst>
                  <a:ext uri="{FF2B5EF4-FFF2-40B4-BE49-F238E27FC236}">
                    <a16:creationId xmlns:a16="http://schemas.microsoft.com/office/drawing/2014/main" id="{B6584EB1-B1B0-42E8-9519-7EDFFE639C72}"/>
                  </a:ext>
                </a:extLst>
              </p14:cNvPr>
              <p14:cNvContentPartPr/>
              <p14:nvPr/>
            </p14:nvContentPartPr>
            <p14:xfrm>
              <a:off x="3505320" y="2050920"/>
              <a:ext cx="2946600" cy="76680"/>
            </p14:xfrm>
          </p:contentPart>
        </mc:Choice>
        <mc:Fallback xmlns="">
          <p:pic>
            <p:nvPicPr>
              <p:cNvPr id="8" name="Tinta 7">
                <a:extLst>
                  <a:ext uri="{FF2B5EF4-FFF2-40B4-BE49-F238E27FC236}">
                    <a16:creationId xmlns:a16="http://schemas.microsoft.com/office/drawing/2014/main" id="{B6584EB1-B1B0-42E8-9519-7EDFFE639C72}"/>
                  </a:ext>
                </a:extLst>
              </p:cNvPr>
              <p:cNvPicPr/>
              <p:nvPr/>
            </p:nvPicPr>
            <p:blipFill>
              <a:blip r:embed="rId8"/>
              <a:stretch>
                <a:fillRect/>
              </a:stretch>
            </p:blipFill>
            <p:spPr>
              <a:xfrm>
                <a:off x="3489480" y="1987560"/>
                <a:ext cx="297792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Tinta 8">
                <a:extLst>
                  <a:ext uri="{FF2B5EF4-FFF2-40B4-BE49-F238E27FC236}">
                    <a16:creationId xmlns:a16="http://schemas.microsoft.com/office/drawing/2014/main" id="{EC447D8C-135D-404C-ABC9-05F4BD552779}"/>
                  </a:ext>
                </a:extLst>
              </p14:cNvPr>
              <p14:cNvContentPartPr/>
              <p14:nvPr/>
            </p14:nvContentPartPr>
            <p14:xfrm>
              <a:off x="3517920" y="3797280"/>
              <a:ext cx="1225800" cy="51120"/>
            </p14:xfrm>
          </p:contentPart>
        </mc:Choice>
        <mc:Fallback xmlns="">
          <p:pic>
            <p:nvPicPr>
              <p:cNvPr id="9" name="Tinta 8">
                <a:extLst>
                  <a:ext uri="{FF2B5EF4-FFF2-40B4-BE49-F238E27FC236}">
                    <a16:creationId xmlns:a16="http://schemas.microsoft.com/office/drawing/2014/main" id="{EC447D8C-135D-404C-ABC9-05F4BD552779}"/>
                  </a:ext>
                </a:extLst>
              </p:cNvPr>
              <p:cNvPicPr/>
              <p:nvPr/>
            </p:nvPicPr>
            <p:blipFill>
              <a:blip r:embed="rId10"/>
              <a:stretch>
                <a:fillRect/>
              </a:stretch>
            </p:blipFill>
            <p:spPr>
              <a:xfrm>
                <a:off x="3502080" y="3733920"/>
                <a:ext cx="12571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Tinta 9">
                <a:extLst>
                  <a:ext uri="{FF2B5EF4-FFF2-40B4-BE49-F238E27FC236}">
                    <a16:creationId xmlns:a16="http://schemas.microsoft.com/office/drawing/2014/main" id="{97E5FFA6-E95D-4C23-99ED-2B210EFCFCC9}"/>
                  </a:ext>
                </a:extLst>
              </p14:cNvPr>
              <p14:cNvContentPartPr/>
              <p14:nvPr/>
            </p14:nvContentPartPr>
            <p14:xfrm>
              <a:off x="3587760" y="4280040"/>
              <a:ext cx="2667240" cy="32040"/>
            </p14:xfrm>
          </p:contentPart>
        </mc:Choice>
        <mc:Fallback xmlns="">
          <p:pic>
            <p:nvPicPr>
              <p:cNvPr id="10" name="Tinta 9">
                <a:extLst>
                  <a:ext uri="{FF2B5EF4-FFF2-40B4-BE49-F238E27FC236}">
                    <a16:creationId xmlns:a16="http://schemas.microsoft.com/office/drawing/2014/main" id="{97E5FFA6-E95D-4C23-99ED-2B210EFCFCC9}"/>
                  </a:ext>
                </a:extLst>
              </p:cNvPr>
              <p:cNvPicPr/>
              <p:nvPr/>
            </p:nvPicPr>
            <p:blipFill>
              <a:blip r:embed="rId12"/>
              <a:stretch>
                <a:fillRect/>
              </a:stretch>
            </p:blipFill>
            <p:spPr>
              <a:xfrm>
                <a:off x="3571920" y="4216680"/>
                <a:ext cx="26985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Tinta 10">
                <a:extLst>
                  <a:ext uri="{FF2B5EF4-FFF2-40B4-BE49-F238E27FC236}">
                    <a16:creationId xmlns:a16="http://schemas.microsoft.com/office/drawing/2014/main" id="{22D3079F-0331-4AC1-BA13-36676B739B14}"/>
                  </a:ext>
                </a:extLst>
              </p14:cNvPr>
              <p14:cNvContentPartPr/>
              <p14:nvPr/>
            </p14:nvContentPartPr>
            <p14:xfrm>
              <a:off x="6350040" y="4299120"/>
              <a:ext cx="4420080" cy="120960"/>
            </p14:xfrm>
          </p:contentPart>
        </mc:Choice>
        <mc:Fallback xmlns="">
          <p:pic>
            <p:nvPicPr>
              <p:cNvPr id="11" name="Tinta 10">
                <a:extLst>
                  <a:ext uri="{FF2B5EF4-FFF2-40B4-BE49-F238E27FC236}">
                    <a16:creationId xmlns:a16="http://schemas.microsoft.com/office/drawing/2014/main" id="{22D3079F-0331-4AC1-BA13-36676B739B14}"/>
                  </a:ext>
                </a:extLst>
              </p:cNvPr>
              <p:cNvPicPr/>
              <p:nvPr/>
            </p:nvPicPr>
            <p:blipFill>
              <a:blip r:embed="rId14"/>
              <a:stretch>
                <a:fillRect/>
              </a:stretch>
            </p:blipFill>
            <p:spPr>
              <a:xfrm>
                <a:off x="6334200" y="4235760"/>
                <a:ext cx="44514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Tinta 11">
                <a:extLst>
                  <a:ext uri="{FF2B5EF4-FFF2-40B4-BE49-F238E27FC236}">
                    <a16:creationId xmlns:a16="http://schemas.microsoft.com/office/drawing/2014/main" id="{A0057666-DB2F-440D-8690-3C6534090FC9}"/>
                  </a:ext>
                </a:extLst>
              </p14:cNvPr>
              <p14:cNvContentPartPr/>
              <p14:nvPr/>
            </p14:nvContentPartPr>
            <p14:xfrm>
              <a:off x="3511440" y="4502160"/>
              <a:ext cx="5734440" cy="114480"/>
            </p14:xfrm>
          </p:contentPart>
        </mc:Choice>
        <mc:Fallback xmlns="">
          <p:pic>
            <p:nvPicPr>
              <p:cNvPr id="12" name="Tinta 11">
                <a:extLst>
                  <a:ext uri="{FF2B5EF4-FFF2-40B4-BE49-F238E27FC236}">
                    <a16:creationId xmlns:a16="http://schemas.microsoft.com/office/drawing/2014/main" id="{A0057666-DB2F-440D-8690-3C6534090FC9}"/>
                  </a:ext>
                </a:extLst>
              </p:cNvPr>
              <p:cNvPicPr/>
              <p:nvPr/>
            </p:nvPicPr>
            <p:blipFill>
              <a:blip r:embed="rId16"/>
              <a:stretch>
                <a:fillRect/>
              </a:stretch>
            </p:blipFill>
            <p:spPr>
              <a:xfrm>
                <a:off x="3495600" y="4438800"/>
                <a:ext cx="5765760" cy="241200"/>
              </a:xfrm>
              <a:prstGeom prst="rect">
                <a:avLst/>
              </a:prstGeom>
            </p:spPr>
          </p:pic>
        </mc:Fallback>
      </mc:AlternateContent>
    </p:spTree>
    <p:extLst>
      <p:ext uri="{BB962C8B-B14F-4D97-AF65-F5344CB8AC3E}">
        <p14:creationId xmlns:p14="http://schemas.microsoft.com/office/powerpoint/2010/main" val="407409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7C7EA-6903-466D-B761-94373AE96F38}"/>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7085B402-E2E9-4B0C-9907-D1929C9F9B85}"/>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6AD3A8A2-F6BE-497F-B983-5E75DD23EA3C}"/>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Tinta 5">
                <a:extLst>
                  <a:ext uri="{FF2B5EF4-FFF2-40B4-BE49-F238E27FC236}">
                    <a16:creationId xmlns:a16="http://schemas.microsoft.com/office/drawing/2014/main" id="{60AF0BEA-A34F-4D2B-961F-81C388AF2405}"/>
                  </a:ext>
                </a:extLst>
              </p14:cNvPr>
              <p14:cNvContentPartPr/>
              <p14:nvPr/>
            </p14:nvContentPartPr>
            <p14:xfrm>
              <a:off x="3486240" y="2127240"/>
              <a:ext cx="800280" cy="152640"/>
            </p14:xfrm>
          </p:contentPart>
        </mc:Choice>
        <mc:Fallback xmlns="">
          <p:pic>
            <p:nvPicPr>
              <p:cNvPr id="6" name="Tinta 5">
                <a:extLst>
                  <a:ext uri="{FF2B5EF4-FFF2-40B4-BE49-F238E27FC236}">
                    <a16:creationId xmlns:a16="http://schemas.microsoft.com/office/drawing/2014/main" id="{60AF0BEA-A34F-4D2B-961F-81C388AF2405}"/>
                  </a:ext>
                </a:extLst>
              </p:cNvPr>
              <p:cNvPicPr/>
              <p:nvPr/>
            </p:nvPicPr>
            <p:blipFill>
              <a:blip r:embed="rId4"/>
              <a:stretch>
                <a:fillRect/>
              </a:stretch>
            </p:blipFill>
            <p:spPr>
              <a:xfrm>
                <a:off x="3470400" y="2063880"/>
                <a:ext cx="8316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Tinta 6">
                <a:extLst>
                  <a:ext uri="{FF2B5EF4-FFF2-40B4-BE49-F238E27FC236}">
                    <a16:creationId xmlns:a16="http://schemas.microsoft.com/office/drawing/2014/main" id="{ECB1BCC1-D0D6-4B1C-B910-1FC1DCB8746D}"/>
                  </a:ext>
                </a:extLst>
              </p14:cNvPr>
              <p14:cNvContentPartPr/>
              <p14:nvPr/>
            </p14:nvContentPartPr>
            <p14:xfrm>
              <a:off x="3492360" y="2717640"/>
              <a:ext cx="4566240" cy="64080"/>
            </p14:xfrm>
          </p:contentPart>
        </mc:Choice>
        <mc:Fallback xmlns="">
          <p:pic>
            <p:nvPicPr>
              <p:cNvPr id="7" name="Tinta 6">
                <a:extLst>
                  <a:ext uri="{FF2B5EF4-FFF2-40B4-BE49-F238E27FC236}">
                    <a16:creationId xmlns:a16="http://schemas.microsoft.com/office/drawing/2014/main" id="{ECB1BCC1-D0D6-4B1C-B910-1FC1DCB8746D}"/>
                  </a:ext>
                </a:extLst>
              </p:cNvPr>
              <p:cNvPicPr/>
              <p:nvPr/>
            </p:nvPicPr>
            <p:blipFill>
              <a:blip r:embed="rId6"/>
              <a:stretch>
                <a:fillRect/>
              </a:stretch>
            </p:blipFill>
            <p:spPr>
              <a:xfrm>
                <a:off x="3476520" y="2654280"/>
                <a:ext cx="45975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Tinta 7">
                <a:extLst>
                  <a:ext uri="{FF2B5EF4-FFF2-40B4-BE49-F238E27FC236}">
                    <a16:creationId xmlns:a16="http://schemas.microsoft.com/office/drawing/2014/main" id="{F0F86F2C-0BD9-4CA0-829D-8C817D169EA6}"/>
                  </a:ext>
                </a:extLst>
              </p14:cNvPr>
              <p14:cNvContentPartPr/>
              <p14:nvPr/>
            </p14:nvContentPartPr>
            <p14:xfrm>
              <a:off x="8286840" y="2660760"/>
              <a:ext cx="2413440" cy="51120"/>
            </p14:xfrm>
          </p:contentPart>
        </mc:Choice>
        <mc:Fallback xmlns="">
          <p:pic>
            <p:nvPicPr>
              <p:cNvPr id="8" name="Tinta 7">
                <a:extLst>
                  <a:ext uri="{FF2B5EF4-FFF2-40B4-BE49-F238E27FC236}">
                    <a16:creationId xmlns:a16="http://schemas.microsoft.com/office/drawing/2014/main" id="{F0F86F2C-0BD9-4CA0-829D-8C817D169EA6}"/>
                  </a:ext>
                </a:extLst>
              </p:cNvPr>
              <p:cNvPicPr/>
              <p:nvPr/>
            </p:nvPicPr>
            <p:blipFill>
              <a:blip r:embed="rId8"/>
              <a:stretch>
                <a:fillRect/>
              </a:stretch>
            </p:blipFill>
            <p:spPr>
              <a:xfrm>
                <a:off x="8271000" y="2597400"/>
                <a:ext cx="2444760" cy="177840"/>
              </a:xfrm>
              <a:prstGeom prst="rect">
                <a:avLst/>
              </a:prstGeom>
            </p:spPr>
          </p:pic>
        </mc:Fallback>
      </mc:AlternateContent>
    </p:spTree>
    <p:extLst>
      <p:ext uri="{BB962C8B-B14F-4D97-AF65-F5344CB8AC3E}">
        <p14:creationId xmlns:p14="http://schemas.microsoft.com/office/powerpoint/2010/main" val="1659113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4CB6C-3465-4885-B582-DF07F44404D3}"/>
              </a:ext>
            </a:extLst>
          </p:cNvPr>
          <p:cNvSpPr>
            <a:spLocks noGrp="1"/>
          </p:cNvSpPr>
          <p:nvPr>
            <p:ph type="title"/>
          </p:nvPr>
        </p:nvSpPr>
        <p:spPr>
          <a:xfrm>
            <a:off x="304800" y="365125"/>
            <a:ext cx="4027055" cy="1325563"/>
          </a:xfrm>
        </p:spPr>
        <p:txBody>
          <a:bodyPr/>
          <a:lstStyle/>
          <a:p>
            <a:r>
              <a:rPr lang="pt-PT" dirty="0"/>
              <a:t>A </a:t>
            </a:r>
            <a:r>
              <a:rPr lang="pt-PT" dirty="0" err="1"/>
              <a:t>trend</a:t>
            </a:r>
            <a:r>
              <a:rPr lang="pt-PT" dirty="0"/>
              <a:t> in reverse…</a:t>
            </a:r>
          </a:p>
        </p:txBody>
      </p:sp>
      <p:pic>
        <p:nvPicPr>
          <p:cNvPr id="4" name="Marcador de Posição de Conteúdo 3">
            <a:extLst>
              <a:ext uri="{FF2B5EF4-FFF2-40B4-BE49-F238E27FC236}">
                <a16:creationId xmlns:a16="http://schemas.microsoft.com/office/drawing/2014/main" id="{1897FDA1-1DFB-489D-A2AB-823FEF337218}"/>
              </a:ext>
            </a:extLst>
          </p:cNvPr>
          <p:cNvPicPr>
            <a:picLocks noGrp="1" noChangeAspect="1"/>
          </p:cNvPicPr>
          <p:nvPr>
            <p:ph idx="1"/>
          </p:nvPr>
        </p:nvPicPr>
        <p:blipFill>
          <a:blip r:embed="rId2"/>
          <a:stretch>
            <a:fillRect/>
          </a:stretch>
        </p:blipFill>
        <p:spPr>
          <a:xfrm>
            <a:off x="3029527" y="0"/>
            <a:ext cx="9162473" cy="6858000"/>
          </a:xfrm>
          <a:prstGeom prst="rect">
            <a:avLst/>
          </a:prstGeom>
        </p:spPr>
      </p:pic>
    </p:spTree>
    <p:extLst>
      <p:ext uri="{BB962C8B-B14F-4D97-AF65-F5344CB8AC3E}">
        <p14:creationId xmlns:p14="http://schemas.microsoft.com/office/powerpoint/2010/main" val="2343046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112C2F-CF65-4BDA-A659-2F481A4CF33B}"/>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D3BD68A8-3C5A-4277-8148-193FA59AEFC8}"/>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F5FC4513-1596-4C08-A19B-28CB771645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3680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3E476-AAA6-47F8-B752-00ECEF1617C4}"/>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FD58908D-90BA-4610-9925-43FBCF7E90FF}"/>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3764E84F-E0BC-4929-9674-1DE1A78367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464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13C189-9CA5-4D27-AC2D-22A2268A96C0}"/>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263D7290-E131-40A2-9321-5EAE0BCDA2BA}"/>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DC8DC3DB-DEBF-41A0-A8D9-F28B1CED961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762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324D389E-1D54-4BED-95E0-6D5892285D7F}"/>
              </a:ext>
            </a:extLst>
          </p:cNvPr>
          <p:cNvPicPr>
            <a:picLocks noGrp="1" noChangeAspect="1"/>
          </p:cNvPicPr>
          <p:nvPr>
            <p:ph idx="1"/>
          </p:nvPr>
        </p:nvPicPr>
        <p:blipFill>
          <a:blip r:embed="rId2"/>
          <a:stretch>
            <a:fillRect/>
          </a:stretch>
        </p:blipFill>
        <p:spPr>
          <a:xfrm>
            <a:off x="6523146" y="430106"/>
            <a:ext cx="4286667" cy="5571067"/>
          </a:xfrm>
          <a:prstGeom prst="rect">
            <a:avLst/>
          </a:prstGeom>
        </p:spPr>
      </p:pic>
      <p:pic>
        <p:nvPicPr>
          <p:cNvPr id="6" name="Imagem 5">
            <a:extLst>
              <a:ext uri="{FF2B5EF4-FFF2-40B4-BE49-F238E27FC236}">
                <a16:creationId xmlns:a16="http://schemas.microsoft.com/office/drawing/2014/main" id="{2BB58378-5333-4ADA-9A5B-C4B56425FF30}"/>
              </a:ext>
            </a:extLst>
          </p:cNvPr>
          <p:cNvPicPr>
            <a:picLocks noChangeAspect="1"/>
          </p:cNvPicPr>
          <p:nvPr/>
        </p:nvPicPr>
        <p:blipFill>
          <a:blip r:embed="rId3"/>
          <a:stretch>
            <a:fillRect/>
          </a:stretch>
        </p:blipFill>
        <p:spPr>
          <a:xfrm>
            <a:off x="137780" y="114300"/>
            <a:ext cx="3267739" cy="1146147"/>
          </a:xfrm>
          <a:prstGeom prst="rect">
            <a:avLst/>
          </a:prstGeom>
        </p:spPr>
      </p:pic>
    </p:spTree>
    <p:extLst>
      <p:ext uri="{BB962C8B-B14F-4D97-AF65-F5344CB8AC3E}">
        <p14:creationId xmlns:p14="http://schemas.microsoft.com/office/powerpoint/2010/main" val="3622940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98F625-A9C6-41BF-B051-19124182D234}"/>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30163A87-9CC9-4122-8298-FBC6396B121A}"/>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5957CD40-4B38-413A-A013-2D39CA847E88}"/>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8694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1E134-AE18-43F5-80EC-72E909C15E86}"/>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3D33A9DB-B016-4BDC-B8FF-82EF9AE25BE1}"/>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E4D75983-397C-4F09-AEBF-E3F24F7F2DCD}"/>
              </a:ext>
            </a:extLst>
          </p:cNvPr>
          <p:cNvPicPr>
            <a:picLocks noChangeAspect="1"/>
          </p:cNvPicPr>
          <p:nvPr/>
        </p:nvPicPr>
        <p:blipFill>
          <a:blip r:embed="rId2"/>
          <a:stretch>
            <a:fillRect/>
          </a:stretch>
        </p:blipFill>
        <p:spPr>
          <a:xfrm>
            <a:off x="0" y="0"/>
            <a:ext cx="12192000" cy="685799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F08ABB06-69CF-410A-AD8E-72FE48873D01}"/>
                  </a:ext>
                </a:extLst>
              </p14:cNvPr>
              <p14:cNvContentPartPr/>
              <p14:nvPr/>
            </p14:nvContentPartPr>
            <p14:xfrm>
              <a:off x="1060560" y="6134040"/>
              <a:ext cx="4908960" cy="159120"/>
            </p14:xfrm>
          </p:contentPart>
        </mc:Choice>
        <mc:Fallback xmlns="">
          <p:pic>
            <p:nvPicPr>
              <p:cNvPr id="4" name="Tinta 3">
                <a:extLst>
                  <a:ext uri="{FF2B5EF4-FFF2-40B4-BE49-F238E27FC236}">
                    <a16:creationId xmlns:a16="http://schemas.microsoft.com/office/drawing/2014/main" id="{F08ABB06-69CF-410A-AD8E-72FE48873D01}"/>
                  </a:ext>
                </a:extLst>
              </p:cNvPr>
              <p:cNvPicPr/>
              <p:nvPr/>
            </p:nvPicPr>
            <p:blipFill>
              <a:blip r:embed="rId4"/>
              <a:stretch>
                <a:fillRect/>
              </a:stretch>
            </p:blipFill>
            <p:spPr>
              <a:xfrm>
                <a:off x="1044720" y="6070680"/>
                <a:ext cx="494028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6F8E8662-AD00-420B-A3BE-2CAEFD00C405}"/>
                  </a:ext>
                </a:extLst>
              </p14:cNvPr>
              <p14:cNvContentPartPr/>
              <p14:nvPr/>
            </p14:nvContentPartPr>
            <p14:xfrm>
              <a:off x="11118960" y="2876400"/>
              <a:ext cx="360" cy="19440"/>
            </p14:xfrm>
          </p:contentPart>
        </mc:Choice>
        <mc:Fallback xmlns="">
          <p:pic>
            <p:nvPicPr>
              <p:cNvPr id="6" name="Tinta 5">
                <a:extLst>
                  <a:ext uri="{FF2B5EF4-FFF2-40B4-BE49-F238E27FC236}">
                    <a16:creationId xmlns:a16="http://schemas.microsoft.com/office/drawing/2014/main" id="{6F8E8662-AD00-420B-A3BE-2CAEFD00C405}"/>
                  </a:ext>
                </a:extLst>
              </p:cNvPr>
              <p:cNvPicPr/>
              <p:nvPr/>
            </p:nvPicPr>
            <p:blipFill>
              <a:blip r:embed="rId6"/>
              <a:stretch>
                <a:fillRect/>
              </a:stretch>
            </p:blipFill>
            <p:spPr>
              <a:xfrm>
                <a:off x="11103120" y="2813040"/>
                <a:ext cx="316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B08825C9-DE28-4184-9A40-51DB9289A827}"/>
                  </a:ext>
                </a:extLst>
              </p14:cNvPr>
              <p14:cNvContentPartPr/>
              <p14:nvPr/>
            </p14:nvContentPartPr>
            <p14:xfrm>
              <a:off x="6667560" y="1111320"/>
              <a:ext cx="4769280" cy="292320"/>
            </p14:xfrm>
          </p:contentPart>
        </mc:Choice>
        <mc:Fallback xmlns="">
          <p:pic>
            <p:nvPicPr>
              <p:cNvPr id="7" name="Tinta 6">
                <a:extLst>
                  <a:ext uri="{FF2B5EF4-FFF2-40B4-BE49-F238E27FC236}">
                    <a16:creationId xmlns:a16="http://schemas.microsoft.com/office/drawing/2014/main" id="{B08825C9-DE28-4184-9A40-51DB9289A827}"/>
                  </a:ext>
                </a:extLst>
              </p:cNvPr>
              <p:cNvPicPr/>
              <p:nvPr/>
            </p:nvPicPr>
            <p:blipFill>
              <a:blip r:embed="rId8"/>
              <a:stretch>
                <a:fillRect/>
              </a:stretch>
            </p:blipFill>
            <p:spPr>
              <a:xfrm>
                <a:off x="6651720" y="1047960"/>
                <a:ext cx="480060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C07D1069-4F87-42FE-99CD-839A86D3E1A2}"/>
                  </a:ext>
                </a:extLst>
              </p14:cNvPr>
              <p14:cNvContentPartPr/>
              <p14:nvPr/>
            </p14:nvContentPartPr>
            <p14:xfrm>
              <a:off x="743040" y="1467000"/>
              <a:ext cx="10331640" cy="146160"/>
            </p14:xfrm>
          </p:contentPart>
        </mc:Choice>
        <mc:Fallback xmlns="">
          <p:pic>
            <p:nvPicPr>
              <p:cNvPr id="8" name="Tinta 7">
                <a:extLst>
                  <a:ext uri="{FF2B5EF4-FFF2-40B4-BE49-F238E27FC236}">
                    <a16:creationId xmlns:a16="http://schemas.microsoft.com/office/drawing/2014/main" id="{C07D1069-4F87-42FE-99CD-839A86D3E1A2}"/>
                  </a:ext>
                </a:extLst>
              </p:cNvPr>
              <p:cNvPicPr/>
              <p:nvPr/>
            </p:nvPicPr>
            <p:blipFill>
              <a:blip r:embed="rId10"/>
              <a:stretch>
                <a:fillRect/>
              </a:stretch>
            </p:blipFill>
            <p:spPr>
              <a:xfrm>
                <a:off x="727200" y="1403640"/>
                <a:ext cx="1036296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BFB4B9ED-CDA3-4D68-8731-510229386E2F}"/>
                  </a:ext>
                </a:extLst>
              </p14:cNvPr>
              <p14:cNvContentPartPr/>
              <p14:nvPr/>
            </p14:nvContentPartPr>
            <p14:xfrm>
              <a:off x="876240" y="1657440"/>
              <a:ext cx="7594920" cy="228960"/>
            </p14:xfrm>
          </p:contentPart>
        </mc:Choice>
        <mc:Fallback xmlns="">
          <p:pic>
            <p:nvPicPr>
              <p:cNvPr id="9" name="Tinta 8">
                <a:extLst>
                  <a:ext uri="{FF2B5EF4-FFF2-40B4-BE49-F238E27FC236}">
                    <a16:creationId xmlns:a16="http://schemas.microsoft.com/office/drawing/2014/main" id="{BFB4B9ED-CDA3-4D68-8731-510229386E2F}"/>
                  </a:ext>
                </a:extLst>
              </p:cNvPr>
              <p:cNvPicPr/>
              <p:nvPr/>
            </p:nvPicPr>
            <p:blipFill>
              <a:blip r:embed="rId12"/>
              <a:stretch>
                <a:fillRect/>
              </a:stretch>
            </p:blipFill>
            <p:spPr>
              <a:xfrm>
                <a:off x="860400" y="1594080"/>
                <a:ext cx="762624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F2017FDC-8004-4A54-9C52-F17BCBBD0F1A}"/>
                  </a:ext>
                </a:extLst>
              </p14:cNvPr>
              <p14:cNvContentPartPr/>
              <p14:nvPr/>
            </p14:nvContentPartPr>
            <p14:xfrm>
              <a:off x="6794640" y="2292480"/>
              <a:ext cx="3988080" cy="89280"/>
            </p14:xfrm>
          </p:contentPart>
        </mc:Choice>
        <mc:Fallback xmlns="">
          <p:pic>
            <p:nvPicPr>
              <p:cNvPr id="10" name="Tinta 9">
                <a:extLst>
                  <a:ext uri="{FF2B5EF4-FFF2-40B4-BE49-F238E27FC236}">
                    <a16:creationId xmlns:a16="http://schemas.microsoft.com/office/drawing/2014/main" id="{F2017FDC-8004-4A54-9C52-F17BCBBD0F1A}"/>
                  </a:ext>
                </a:extLst>
              </p:cNvPr>
              <p:cNvPicPr/>
              <p:nvPr/>
            </p:nvPicPr>
            <p:blipFill>
              <a:blip r:embed="rId14"/>
              <a:stretch>
                <a:fillRect/>
              </a:stretch>
            </p:blipFill>
            <p:spPr>
              <a:xfrm>
                <a:off x="6778800" y="2229120"/>
                <a:ext cx="4019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6ACA4E3C-38AD-4533-88B3-55F810ADED8C}"/>
                  </a:ext>
                </a:extLst>
              </p14:cNvPr>
              <p14:cNvContentPartPr/>
              <p14:nvPr/>
            </p14:nvContentPartPr>
            <p14:xfrm>
              <a:off x="914400" y="2540160"/>
              <a:ext cx="10344600" cy="114480"/>
            </p14:xfrm>
          </p:contentPart>
        </mc:Choice>
        <mc:Fallback xmlns="">
          <p:pic>
            <p:nvPicPr>
              <p:cNvPr id="11" name="Tinta 10">
                <a:extLst>
                  <a:ext uri="{FF2B5EF4-FFF2-40B4-BE49-F238E27FC236}">
                    <a16:creationId xmlns:a16="http://schemas.microsoft.com/office/drawing/2014/main" id="{6ACA4E3C-38AD-4533-88B3-55F810ADED8C}"/>
                  </a:ext>
                </a:extLst>
              </p:cNvPr>
              <p:cNvPicPr/>
              <p:nvPr/>
            </p:nvPicPr>
            <p:blipFill>
              <a:blip r:embed="rId16"/>
              <a:stretch>
                <a:fillRect/>
              </a:stretch>
            </p:blipFill>
            <p:spPr>
              <a:xfrm>
                <a:off x="898560" y="2476800"/>
                <a:ext cx="1037592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4CB226D9-4712-4443-B266-A26D0669C53E}"/>
                  </a:ext>
                </a:extLst>
              </p14:cNvPr>
              <p14:cNvContentPartPr/>
              <p14:nvPr/>
            </p14:nvContentPartPr>
            <p14:xfrm>
              <a:off x="870120" y="2787480"/>
              <a:ext cx="9969840" cy="127440"/>
            </p14:xfrm>
          </p:contentPart>
        </mc:Choice>
        <mc:Fallback xmlns="">
          <p:pic>
            <p:nvPicPr>
              <p:cNvPr id="12" name="Tinta 11">
                <a:extLst>
                  <a:ext uri="{FF2B5EF4-FFF2-40B4-BE49-F238E27FC236}">
                    <a16:creationId xmlns:a16="http://schemas.microsoft.com/office/drawing/2014/main" id="{4CB226D9-4712-4443-B266-A26D0669C53E}"/>
                  </a:ext>
                </a:extLst>
              </p:cNvPr>
              <p:cNvPicPr/>
              <p:nvPr/>
            </p:nvPicPr>
            <p:blipFill>
              <a:blip r:embed="rId18"/>
              <a:stretch>
                <a:fillRect/>
              </a:stretch>
            </p:blipFill>
            <p:spPr>
              <a:xfrm>
                <a:off x="854280" y="2724120"/>
                <a:ext cx="100011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Tinta 12">
                <a:extLst>
                  <a:ext uri="{FF2B5EF4-FFF2-40B4-BE49-F238E27FC236}">
                    <a16:creationId xmlns:a16="http://schemas.microsoft.com/office/drawing/2014/main" id="{F8871D5C-FC18-4CD0-BABF-C3D51FE10190}"/>
                  </a:ext>
                </a:extLst>
              </p14:cNvPr>
              <p14:cNvContentPartPr/>
              <p14:nvPr/>
            </p14:nvContentPartPr>
            <p14:xfrm>
              <a:off x="10458360" y="3645000"/>
              <a:ext cx="680040" cy="19440"/>
            </p14:xfrm>
          </p:contentPart>
        </mc:Choice>
        <mc:Fallback xmlns="">
          <p:pic>
            <p:nvPicPr>
              <p:cNvPr id="13" name="Tinta 12">
                <a:extLst>
                  <a:ext uri="{FF2B5EF4-FFF2-40B4-BE49-F238E27FC236}">
                    <a16:creationId xmlns:a16="http://schemas.microsoft.com/office/drawing/2014/main" id="{F8871D5C-FC18-4CD0-BABF-C3D51FE10190}"/>
                  </a:ext>
                </a:extLst>
              </p:cNvPr>
              <p:cNvPicPr/>
              <p:nvPr/>
            </p:nvPicPr>
            <p:blipFill>
              <a:blip r:embed="rId20"/>
              <a:stretch>
                <a:fillRect/>
              </a:stretch>
            </p:blipFill>
            <p:spPr>
              <a:xfrm>
                <a:off x="10442520" y="3581640"/>
                <a:ext cx="7113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Tinta 13">
                <a:extLst>
                  <a:ext uri="{FF2B5EF4-FFF2-40B4-BE49-F238E27FC236}">
                    <a16:creationId xmlns:a16="http://schemas.microsoft.com/office/drawing/2014/main" id="{1F7A4284-0242-46E6-9AA3-21C581B0772C}"/>
                  </a:ext>
                </a:extLst>
              </p14:cNvPr>
              <p14:cNvContentPartPr/>
              <p14:nvPr/>
            </p14:nvContentPartPr>
            <p14:xfrm>
              <a:off x="851040" y="3765600"/>
              <a:ext cx="10623600" cy="146520"/>
            </p14:xfrm>
          </p:contentPart>
        </mc:Choice>
        <mc:Fallback xmlns="">
          <p:pic>
            <p:nvPicPr>
              <p:cNvPr id="14" name="Tinta 13">
                <a:extLst>
                  <a:ext uri="{FF2B5EF4-FFF2-40B4-BE49-F238E27FC236}">
                    <a16:creationId xmlns:a16="http://schemas.microsoft.com/office/drawing/2014/main" id="{1F7A4284-0242-46E6-9AA3-21C581B0772C}"/>
                  </a:ext>
                </a:extLst>
              </p:cNvPr>
              <p:cNvPicPr/>
              <p:nvPr/>
            </p:nvPicPr>
            <p:blipFill>
              <a:blip r:embed="rId22"/>
              <a:stretch>
                <a:fillRect/>
              </a:stretch>
            </p:blipFill>
            <p:spPr>
              <a:xfrm>
                <a:off x="835200" y="3702240"/>
                <a:ext cx="1065492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Tinta 14">
                <a:extLst>
                  <a:ext uri="{FF2B5EF4-FFF2-40B4-BE49-F238E27FC236}">
                    <a16:creationId xmlns:a16="http://schemas.microsoft.com/office/drawing/2014/main" id="{48024BD4-C6C8-4A59-9135-BE8F34B56236}"/>
                  </a:ext>
                </a:extLst>
              </p14:cNvPr>
              <p14:cNvContentPartPr/>
              <p14:nvPr/>
            </p14:nvContentPartPr>
            <p14:xfrm>
              <a:off x="863640" y="4070520"/>
              <a:ext cx="10617480" cy="108000"/>
            </p14:xfrm>
          </p:contentPart>
        </mc:Choice>
        <mc:Fallback xmlns="">
          <p:pic>
            <p:nvPicPr>
              <p:cNvPr id="15" name="Tinta 14">
                <a:extLst>
                  <a:ext uri="{FF2B5EF4-FFF2-40B4-BE49-F238E27FC236}">
                    <a16:creationId xmlns:a16="http://schemas.microsoft.com/office/drawing/2014/main" id="{48024BD4-C6C8-4A59-9135-BE8F34B56236}"/>
                  </a:ext>
                </a:extLst>
              </p:cNvPr>
              <p:cNvPicPr/>
              <p:nvPr/>
            </p:nvPicPr>
            <p:blipFill>
              <a:blip r:embed="rId24"/>
              <a:stretch>
                <a:fillRect/>
              </a:stretch>
            </p:blipFill>
            <p:spPr>
              <a:xfrm>
                <a:off x="847800" y="4007160"/>
                <a:ext cx="1064880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Tinta 15">
                <a:extLst>
                  <a:ext uri="{FF2B5EF4-FFF2-40B4-BE49-F238E27FC236}">
                    <a16:creationId xmlns:a16="http://schemas.microsoft.com/office/drawing/2014/main" id="{31ABB550-6BE5-492B-96B6-E3AC6DCC3A9B}"/>
                  </a:ext>
                </a:extLst>
              </p14:cNvPr>
              <p14:cNvContentPartPr/>
              <p14:nvPr/>
            </p14:nvContentPartPr>
            <p14:xfrm>
              <a:off x="895320" y="4419720"/>
              <a:ext cx="2362680" cy="19440"/>
            </p14:xfrm>
          </p:contentPart>
        </mc:Choice>
        <mc:Fallback xmlns="">
          <p:pic>
            <p:nvPicPr>
              <p:cNvPr id="16" name="Tinta 15">
                <a:extLst>
                  <a:ext uri="{FF2B5EF4-FFF2-40B4-BE49-F238E27FC236}">
                    <a16:creationId xmlns:a16="http://schemas.microsoft.com/office/drawing/2014/main" id="{31ABB550-6BE5-492B-96B6-E3AC6DCC3A9B}"/>
                  </a:ext>
                </a:extLst>
              </p:cNvPr>
              <p:cNvPicPr/>
              <p:nvPr/>
            </p:nvPicPr>
            <p:blipFill>
              <a:blip r:embed="rId26"/>
              <a:stretch>
                <a:fillRect/>
              </a:stretch>
            </p:blipFill>
            <p:spPr>
              <a:xfrm>
                <a:off x="879480" y="4356360"/>
                <a:ext cx="2394000" cy="146160"/>
              </a:xfrm>
              <a:prstGeom prst="rect">
                <a:avLst/>
              </a:prstGeom>
            </p:spPr>
          </p:pic>
        </mc:Fallback>
      </mc:AlternateContent>
    </p:spTree>
    <p:extLst>
      <p:ext uri="{BB962C8B-B14F-4D97-AF65-F5344CB8AC3E}">
        <p14:creationId xmlns:p14="http://schemas.microsoft.com/office/powerpoint/2010/main" val="1845183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2B0F0-531A-4B04-98EC-49CD9C48AA05}"/>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C9F5987D-7491-4146-9F1E-21DA6642C173}"/>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E11384A1-17F6-4F48-A8BD-BB0838A5936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52124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32B33-6307-4DD1-B55F-1CB6FCF63162}"/>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9691B6BD-C8FB-41E2-8537-8FBD5B61BAEB}"/>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38A0E088-AEBD-4B42-A6F9-EB8EBE2394A8}"/>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7940C8D6-F5DA-4998-BC0F-4AC5062E5555}"/>
                  </a:ext>
                </a:extLst>
              </p14:cNvPr>
              <p14:cNvContentPartPr/>
              <p14:nvPr/>
            </p14:nvContentPartPr>
            <p14:xfrm>
              <a:off x="2095560" y="1422360"/>
              <a:ext cx="3270600" cy="171720"/>
            </p14:xfrm>
          </p:contentPart>
        </mc:Choice>
        <mc:Fallback xmlns="">
          <p:pic>
            <p:nvPicPr>
              <p:cNvPr id="4" name="Tinta 3">
                <a:extLst>
                  <a:ext uri="{FF2B5EF4-FFF2-40B4-BE49-F238E27FC236}">
                    <a16:creationId xmlns:a16="http://schemas.microsoft.com/office/drawing/2014/main" id="{7940C8D6-F5DA-4998-BC0F-4AC5062E5555}"/>
                  </a:ext>
                </a:extLst>
              </p:cNvPr>
              <p:cNvPicPr/>
              <p:nvPr/>
            </p:nvPicPr>
            <p:blipFill>
              <a:blip r:embed="rId4"/>
              <a:stretch>
                <a:fillRect/>
              </a:stretch>
            </p:blipFill>
            <p:spPr>
              <a:xfrm>
                <a:off x="2079720" y="1359000"/>
                <a:ext cx="330192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C2F9EBF8-5E47-44E3-8757-660104E4ED6B}"/>
                  </a:ext>
                </a:extLst>
              </p14:cNvPr>
              <p14:cNvContentPartPr/>
              <p14:nvPr/>
            </p14:nvContentPartPr>
            <p14:xfrm>
              <a:off x="330120" y="1784520"/>
              <a:ext cx="5200920" cy="82800"/>
            </p14:xfrm>
          </p:contentPart>
        </mc:Choice>
        <mc:Fallback xmlns="">
          <p:pic>
            <p:nvPicPr>
              <p:cNvPr id="6" name="Tinta 5">
                <a:extLst>
                  <a:ext uri="{FF2B5EF4-FFF2-40B4-BE49-F238E27FC236}">
                    <a16:creationId xmlns:a16="http://schemas.microsoft.com/office/drawing/2014/main" id="{C2F9EBF8-5E47-44E3-8757-660104E4ED6B}"/>
                  </a:ext>
                </a:extLst>
              </p:cNvPr>
              <p:cNvPicPr/>
              <p:nvPr/>
            </p:nvPicPr>
            <p:blipFill>
              <a:blip r:embed="rId6"/>
              <a:stretch>
                <a:fillRect/>
              </a:stretch>
            </p:blipFill>
            <p:spPr>
              <a:xfrm>
                <a:off x="314280" y="1721160"/>
                <a:ext cx="523224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DFF78DA3-4389-46AB-9456-79533E0B537D}"/>
                  </a:ext>
                </a:extLst>
              </p14:cNvPr>
              <p14:cNvContentPartPr/>
              <p14:nvPr/>
            </p14:nvContentPartPr>
            <p14:xfrm>
              <a:off x="463680" y="1955880"/>
              <a:ext cx="5613480" cy="279720"/>
            </p14:xfrm>
          </p:contentPart>
        </mc:Choice>
        <mc:Fallback xmlns="">
          <p:pic>
            <p:nvPicPr>
              <p:cNvPr id="7" name="Tinta 6">
                <a:extLst>
                  <a:ext uri="{FF2B5EF4-FFF2-40B4-BE49-F238E27FC236}">
                    <a16:creationId xmlns:a16="http://schemas.microsoft.com/office/drawing/2014/main" id="{DFF78DA3-4389-46AB-9456-79533E0B537D}"/>
                  </a:ext>
                </a:extLst>
              </p:cNvPr>
              <p:cNvPicPr/>
              <p:nvPr/>
            </p:nvPicPr>
            <p:blipFill>
              <a:blip r:embed="rId8"/>
              <a:stretch>
                <a:fillRect/>
              </a:stretch>
            </p:blipFill>
            <p:spPr>
              <a:xfrm>
                <a:off x="447840" y="1892520"/>
                <a:ext cx="564480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1A1814DF-3A98-4F07-A230-F6FCE4441F96}"/>
                  </a:ext>
                </a:extLst>
              </p14:cNvPr>
              <p14:cNvContentPartPr/>
              <p14:nvPr/>
            </p14:nvContentPartPr>
            <p14:xfrm>
              <a:off x="444600" y="2222640"/>
              <a:ext cx="4845240" cy="222480"/>
            </p14:xfrm>
          </p:contentPart>
        </mc:Choice>
        <mc:Fallback xmlns="">
          <p:pic>
            <p:nvPicPr>
              <p:cNvPr id="8" name="Tinta 7">
                <a:extLst>
                  <a:ext uri="{FF2B5EF4-FFF2-40B4-BE49-F238E27FC236}">
                    <a16:creationId xmlns:a16="http://schemas.microsoft.com/office/drawing/2014/main" id="{1A1814DF-3A98-4F07-A230-F6FCE4441F96}"/>
                  </a:ext>
                </a:extLst>
              </p:cNvPr>
              <p:cNvPicPr/>
              <p:nvPr/>
            </p:nvPicPr>
            <p:blipFill>
              <a:blip r:embed="rId10"/>
              <a:stretch>
                <a:fillRect/>
              </a:stretch>
            </p:blipFill>
            <p:spPr>
              <a:xfrm>
                <a:off x="428760" y="2159280"/>
                <a:ext cx="487656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43CCAB59-1A0A-462B-B0D4-6A971394B4B1}"/>
                  </a:ext>
                </a:extLst>
              </p14:cNvPr>
              <p14:cNvContentPartPr/>
              <p14:nvPr/>
            </p14:nvContentPartPr>
            <p14:xfrm>
              <a:off x="380880" y="2419200"/>
              <a:ext cx="4896360" cy="159120"/>
            </p14:xfrm>
          </p:contentPart>
        </mc:Choice>
        <mc:Fallback xmlns="">
          <p:pic>
            <p:nvPicPr>
              <p:cNvPr id="9" name="Tinta 8">
                <a:extLst>
                  <a:ext uri="{FF2B5EF4-FFF2-40B4-BE49-F238E27FC236}">
                    <a16:creationId xmlns:a16="http://schemas.microsoft.com/office/drawing/2014/main" id="{43CCAB59-1A0A-462B-B0D4-6A971394B4B1}"/>
                  </a:ext>
                </a:extLst>
              </p:cNvPr>
              <p:cNvPicPr/>
              <p:nvPr/>
            </p:nvPicPr>
            <p:blipFill>
              <a:blip r:embed="rId12"/>
              <a:stretch>
                <a:fillRect/>
              </a:stretch>
            </p:blipFill>
            <p:spPr>
              <a:xfrm>
                <a:off x="365040" y="2355840"/>
                <a:ext cx="492768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E9C1B182-E7AB-4740-B393-79FE168F8356}"/>
                  </a:ext>
                </a:extLst>
              </p14:cNvPr>
              <p14:cNvContentPartPr/>
              <p14:nvPr/>
            </p14:nvContentPartPr>
            <p14:xfrm>
              <a:off x="374760" y="2666880"/>
              <a:ext cx="5556600" cy="406800"/>
            </p14:xfrm>
          </p:contentPart>
        </mc:Choice>
        <mc:Fallback xmlns="">
          <p:pic>
            <p:nvPicPr>
              <p:cNvPr id="10" name="Tinta 9">
                <a:extLst>
                  <a:ext uri="{FF2B5EF4-FFF2-40B4-BE49-F238E27FC236}">
                    <a16:creationId xmlns:a16="http://schemas.microsoft.com/office/drawing/2014/main" id="{E9C1B182-E7AB-4740-B393-79FE168F8356}"/>
                  </a:ext>
                </a:extLst>
              </p:cNvPr>
              <p:cNvPicPr/>
              <p:nvPr/>
            </p:nvPicPr>
            <p:blipFill>
              <a:blip r:embed="rId14"/>
              <a:stretch>
                <a:fillRect/>
              </a:stretch>
            </p:blipFill>
            <p:spPr>
              <a:xfrm>
                <a:off x="358920" y="2603520"/>
                <a:ext cx="5587920" cy="533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0D984438-B507-4D44-9633-3044594D277D}"/>
                  </a:ext>
                </a:extLst>
              </p14:cNvPr>
              <p14:cNvContentPartPr/>
              <p14:nvPr/>
            </p14:nvContentPartPr>
            <p14:xfrm>
              <a:off x="2101680" y="2800440"/>
              <a:ext cx="578520" cy="25560"/>
            </p14:xfrm>
          </p:contentPart>
        </mc:Choice>
        <mc:Fallback xmlns="">
          <p:pic>
            <p:nvPicPr>
              <p:cNvPr id="11" name="Tinta 10">
                <a:extLst>
                  <a:ext uri="{FF2B5EF4-FFF2-40B4-BE49-F238E27FC236}">
                    <a16:creationId xmlns:a16="http://schemas.microsoft.com/office/drawing/2014/main" id="{0D984438-B507-4D44-9633-3044594D277D}"/>
                  </a:ext>
                </a:extLst>
              </p:cNvPr>
              <p:cNvPicPr/>
              <p:nvPr/>
            </p:nvPicPr>
            <p:blipFill>
              <a:blip r:embed="rId16"/>
              <a:stretch>
                <a:fillRect/>
              </a:stretch>
            </p:blipFill>
            <p:spPr>
              <a:xfrm>
                <a:off x="2085840" y="2737080"/>
                <a:ext cx="6098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2F94193D-5D7F-4431-B455-D93896AB5E78}"/>
                  </a:ext>
                </a:extLst>
              </p14:cNvPr>
              <p14:cNvContentPartPr/>
              <p14:nvPr/>
            </p14:nvContentPartPr>
            <p14:xfrm>
              <a:off x="6356520" y="2997360"/>
              <a:ext cx="5048280" cy="196920"/>
            </p14:xfrm>
          </p:contentPart>
        </mc:Choice>
        <mc:Fallback xmlns="">
          <p:pic>
            <p:nvPicPr>
              <p:cNvPr id="12" name="Tinta 11">
                <a:extLst>
                  <a:ext uri="{FF2B5EF4-FFF2-40B4-BE49-F238E27FC236}">
                    <a16:creationId xmlns:a16="http://schemas.microsoft.com/office/drawing/2014/main" id="{2F94193D-5D7F-4431-B455-D93896AB5E78}"/>
                  </a:ext>
                </a:extLst>
              </p:cNvPr>
              <p:cNvPicPr/>
              <p:nvPr/>
            </p:nvPicPr>
            <p:blipFill>
              <a:blip r:embed="rId18"/>
              <a:stretch>
                <a:fillRect/>
              </a:stretch>
            </p:blipFill>
            <p:spPr>
              <a:xfrm>
                <a:off x="6340680" y="2934000"/>
                <a:ext cx="507960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Tinta 12">
                <a:extLst>
                  <a:ext uri="{FF2B5EF4-FFF2-40B4-BE49-F238E27FC236}">
                    <a16:creationId xmlns:a16="http://schemas.microsoft.com/office/drawing/2014/main" id="{0D693607-BDB3-4A84-8497-5C768DBDEA49}"/>
                  </a:ext>
                </a:extLst>
              </p14:cNvPr>
              <p14:cNvContentPartPr/>
              <p14:nvPr/>
            </p14:nvContentPartPr>
            <p14:xfrm>
              <a:off x="6324480" y="3086280"/>
              <a:ext cx="5455080" cy="679680"/>
            </p14:xfrm>
          </p:contentPart>
        </mc:Choice>
        <mc:Fallback xmlns="">
          <p:pic>
            <p:nvPicPr>
              <p:cNvPr id="13" name="Tinta 12">
                <a:extLst>
                  <a:ext uri="{FF2B5EF4-FFF2-40B4-BE49-F238E27FC236}">
                    <a16:creationId xmlns:a16="http://schemas.microsoft.com/office/drawing/2014/main" id="{0D693607-BDB3-4A84-8497-5C768DBDEA49}"/>
                  </a:ext>
                </a:extLst>
              </p:cNvPr>
              <p:cNvPicPr/>
              <p:nvPr/>
            </p:nvPicPr>
            <p:blipFill>
              <a:blip r:embed="rId20"/>
              <a:stretch>
                <a:fillRect/>
              </a:stretch>
            </p:blipFill>
            <p:spPr>
              <a:xfrm>
                <a:off x="6308640" y="3022920"/>
                <a:ext cx="5486400" cy="806400"/>
              </a:xfrm>
              <a:prstGeom prst="rect">
                <a:avLst/>
              </a:prstGeom>
            </p:spPr>
          </p:pic>
        </mc:Fallback>
      </mc:AlternateContent>
    </p:spTree>
    <p:extLst>
      <p:ext uri="{BB962C8B-B14F-4D97-AF65-F5344CB8AC3E}">
        <p14:creationId xmlns:p14="http://schemas.microsoft.com/office/powerpoint/2010/main" val="2847668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04F11-CD12-454E-90E9-A4EC8BE5889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8EB31243-7527-4112-892F-7619AF1A068C}"/>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12242162-63E8-4B83-A3FE-3A3C68C92F4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34490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4739A-8018-409B-AF0F-6B6722F5A5EF}"/>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2B454248-C131-44C7-9B59-B9741F1CE2CE}"/>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645596D0-05BA-452E-8DDA-DA18AC96DB8C}"/>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75A87FFA-00C2-492B-B837-FA577EC5DFD5}"/>
                  </a:ext>
                </a:extLst>
              </p14:cNvPr>
              <p14:cNvContentPartPr/>
              <p14:nvPr/>
            </p14:nvContentPartPr>
            <p14:xfrm>
              <a:off x="3111480" y="2343240"/>
              <a:ext cx="5010480" cy="108360"/>
            </p14:xfrm>
          </p:contentPart>
        </mc:Choice>
        <mc:Fallback xmlns="">
          <p:pic>
            <p:nvPicPr>
              <p:cNvPr id="4" name="Tinta 3">
                <a:extLst>
                  <a:ext uri="{FF2B5EF4-FFF2-40B4-BE49-F238E27FC236}">
                    <a16:creationId xmlns:a16="http://schemas.microsoft.com/office/drawing/2014/main" id="{75A87FFA-00C2-492B-B837-FA577EC5DFD5}"/>
                  </a:ext>
                </a:extLst>
              </p:cNvPr>
              <p:cNvPicPr/>
              <p:nvPr/>
            </p:nvPicPr>
            <p:blipFill>
              <a:blip r:embed="rId4"/>
              <a:stretch>
                <a:fillRect/>
              </a:stretch>
            </p:blipFill>
            <p:spPr>
              <a:xfrm>
                <a:off x="3095640" y="2279880"/>
                <a:ext cx="504180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1A0924BB-2F66-4130-98E8-D553553BC5FE}"/>
                  </a:ext>
                </a:extLst>
              </p14:cNvPr>
              <p14:cNvContentPartPr/>
              <p14:nvPr/>
            </p14:nvContentPartPr>
            <p14:xfrm>
              <a:off x="1612800" y="1917720"/>
              <a:ext cx="5829840" cy="203400"/>
            </p14:xfrm>
          </p:contentPart>
        </mc:Choice>
        <mc:Fallback xmlns="">
          <p:pic>
            <p:nvPicPr>
              <p:cNvPr id="6" name="Tinta 5">
                <a:extLst>
                  <a:ext uri="{FF2B5EF4-FFF2-40B4-BE49-F238E27FC236}">
                    <a16:creationId xmlns:a16="http://schemas.microsoft.com/office/drawing/2014/main" id="{1A0924BB-2F66-4130-98E8-D553553BC5FE}"/>
                  </a:ext>
                </a:extLst>
              </p:cNvPr>
              <p:cNvPicPr/>
              <p:nvPr/>
            </p:nvPicPr>
            <p:blipFill>
              <a:blip r:embed="rId6"/>
              <a:stretch>
                <a:fillRect/>
              </a:stretch>
            </p:blipFill>
            <p:spPr>
              <a:xfrm>
                <a:off x="1596960" y="1854360"/>
                <a:ext cx="586116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1D6FEB4C-37BC-4F55-9E8D-E22BAA64029C}"/>
                  </a:ext>
                </a:extLst>
              </p14:cNvPr>
              <p14:cNvContentPartPr/>
              <p14:nvPr/>
            </p14:nvContentPartPr>
            <p14:xfrm>
              <a:off x="1581120" y="2292480"/>
              <a:ext cx="1352880" cy="63720"/>
            </p14:xfrm>
          </p:contentPart>
        </mc:Choice>
        <mc:Fallback xmlns="">
          <p:pic>
            <p:nvPicPr>
              <p:cNvPr id="7" name="Tinta 6">
                <a:extLst>
                  <a:ext uri="{FF2B5EF4-FFF2-40B4-BE49-F238E27FC236}">
                    <a16:creationId xmlns:a16="http://schemas.microsoft.com/office/drawing/2014/main" id="{1D6FEB4C-37BC-4F55-9E8D-E22BAA64029C}"/>
                  </a:ext>
                </a:extLst>
              </p:cNvPr>
              <p:cNvPicPr/>
              <p:nvPr/>
            </p:nvPicPr>
            <p:blipFill>
              <a:blip r:embed="rId8"/>
              <a:stretch>
                <a:fillRect/>
              </a:stretch>
            </p:blipFill>
            <p:spPr>
              <a:xfrm>
                <a:off x="1565280" y="2229120"/>
                <a:ext cx="13842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FDCD1050-9E66-4287-8127-CB9A609778EA}"/>
                  </a:ext>
                </a:extLst>
              </p14:cNvPr>
              <p14:cNvContentPartPr/>
              <p14:nvPr/>
            </p14:nvContentPartPr>
            <p14:xfrm>
              <a:off x="1625760" y="2584440"/>
              <a:ext cx="6471000" cy="171720"/>
            </p14:xfrm>
          </p:contentPart>
        </mc:Choice>
        <mc:Fallback xmlns="">
          <p:pic>
            <p:nvPicPr>
              <p:cNvPr id="8" name="Tinta 7">
                <a:extLst>
                  <a:ext uri="{FF2B5EF4-FFF2-40B4-BE49-F238E27FC236}">
                    <a16:creationId xmlns:a16="http://schemas.microsoft.com/office/drawing/2014/main" id="{FDCD1050-9E66-4287-8127-CB9A609778EA}"/>
                  </a:ext>
                </a:extLst>
              </p:cNvPr>
              <p:cNvPicPr/>
              <p:nvPr/>
            </p:nvPicPr>
            <p:blipFill>
              <a:blip r:embed="rId10"/>
              <a:stretch>
                <a:fillRect/>
              </a:stretch>
            </p:blipFill>
            <p:spPr>
              <a:xfrm>
                <a:off x="1609920" y="2521080"/>
                <a:ext cx="650232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B22DCCC3-F7F8-48FA-BE00-B8DB9F31A524}"/>
                  </a:ext>
                </a:extLst>
              </p14:cNvPr>
              <p14:cNvContentPartPr/>
              <p14:nvPr/>
            </p14:nvContentPartPr>
            <p14:xfrm>
              <a:off x="1517760" y="2984400"/>
              <a:ext cx="609840" cy="38520"/>
            </p14:xfrm>
          </p:contentPart>
        </mc:Choice>
        <mc:Fallback xmlns="">
          <p:pic>
            <p:nvPicPr>
              <p:cNvPr id="9" name="Tinta 8">
                <a:extLst>
                  <a:ext uri="{FF2B5EF4-FFF2-40B4-BE49-F238E27FC236}">
                    <a16:creationId xmlns:a16="http://schemas.microsoft.com/office/drawing/2014/main" id="{B22DCCC3-F7F8-48FA-BE00-B8DB9F31A524}"/>
                  </a:ext>
                </a:extLst>
              </p:cNvPr>
              <p:cNvPicPr/>
              <p:nvPr/>
            </p:nvPicPr>
            <p:blipFill>
              <a:blip r:embed="rId12"/>
              <a:stretch>
                <a:fillRect/>
              </a:stretch>
            </p:blipFill>
            <p:spPr>
              <a:xfrm>
                <a:off x="1501920" y="2921040"/>
                <a:ext cx="6411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DA90808F-E4C1-4C06-B052-48299793DC9B}"/>
                  </a:ext>
                </a:extLst>
              </p14:cNvPr>
              <p14:cNvContentPartPr/>
              <p14:nvPr/>
            </p14:nvContentPartPr>
            <p14:xfrm>
              <a:off x="1562040" y="4921200"/>
              <a:ext cx="6534720" cy="64080"/>
            </p14:xfrm>
          </p:contentPart>
        </mc:Choice>
        <mc:Fallback xmlns="">
          <p:pic>
            <p:nvPicPr>
              <p:cNvPr id="10" name="Tinta 9">
                <a:extLst>
                  <a:ext uri="{FF2B5EF4-FFF2-40B4-BE49-F238E27FC236}">
                    <a16:creationId xmlns:a16="http://schemas.microsoft.com/office/drawing/2014/main" id="{DA90808F-E4C1-4C06-B052-48299793DC9B}"/>
                  </a:ext>
                </a:extLst>
              </p:cNvPr>
              <p:cNvPicPr/>
              <p:nvPr/>
            </p:nvPicPr>
            <p:blipFill>
              <a:blip r:embed="rId14"/>
              <a:stretch>
                <a:fillRect/>
              </a:stretch>
            </p:blipFill>
            <p:spPr>
              <a:xfrm>
                <a:off x="1546200" y="4857840"/>
                <a:ext cx="65660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B0DB60C7-B27A-4320-B31A-66D914F939FC}"/>
                  </a:ext>
                </a:extLst>
              </p14:cNvPr>
              <p14:cNvContentPartPr/>
              <p14:nvPr/>
            </p14:nvContentPartPr>
            <p14:xfrm>
              <a:off x="1644480" y="5245200"/>
              <a:ext cx="38520" cy="32040"/>
            </p14:xfrm>
          </p:contentPart>
        </mc:Choice>
        <mc:Fallback xmlns="">
          <p:pic>
            <p:nvPicPr>
              <p:cNvPr id="11" name="Tinta 10">
                <a:extLst>
                  <a:ext uri="{FF2B5EF4-FFF2-40B4-BE49-F238E27FC236}">
                    <a16:creationId xmlns:a16="http://schemas.microsoft.com/office/drawing/2014/main" id="{B0DB60C7-B27A-4320-B31A-66D914F939FC}"/>
                  </a:ext>
                </a:extLst>
              </p:cNvPr>
              <p:cNvPicPr/>
              <p:nvPr/>
            </p:nvPicPr>
            <p:blipFill>
              <a:blip r:embed="rId16"/>
              <a:stretch>
                <a:fillRect/>
              </a:stretch>
            </p:blipFill>
            <p:spPr>
              <a:xfrm>
                <a:off x="1628640" y="5181840"/>
                <a:ext cx="698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21A80E8D-7418-4C66-AEA0-2A4857E7DAD3}"/>
                  </a:ext>
                </a:extLst>
              </p14:cNvPr>
              <p14:cNvContentPartPr/>
              <p14:nvPr/>
            </p14:nvContentPartPr>
            <p14:xfrm>
              <a:off x="1587600" y="5187960"/>
              <a:ext cx="6026400" cy="197280"/>
            </p14:xfrm>
          </p:contentPart>
        </mc:Choice>
        <mc:Fallback xmlns="">
          <p:pic>
            <p:nvPicPr>
              <p:cNvPr id="12" name="Tinta 11">
                <a:extLst>
                  <a:ext uri="{FF2B5EF4-FFF2-40B4-BE49-F238E27FC236}">
                    <a16:creationId xmlns:a16="http://schemas.microsoft.com/office/drawing/2014/main" id="{21A80E8D-7418-4C66-AEA0-2A4857E7DAD3}"/>
                  </a:ext>
                </a:extLst>
              </p:cNvPr>
              <p:cNvPicPr/>
              <p:nvPr/>
            </p:nvPicPr>
            <p:blipFill>
              <a:blip r:embed="rId18"/>
              <a:stretch>
                <a:fillRect/>
              </a:stretch>
            </p:blipFill>
            <p:spPr>
              <a:xfrm>
                <a:off x="1571760" y="5124600"/>
                <a:ext cx="605772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Tinta 12">
                <a:extLst>
                  <a:ext uri="{FF2B5EF4-FFF2-40B4-BE49-F238E27FC236}">
                    <a16:creationId xmlns:a16="http://schemas.microsoft.com/office/drawing/2014/main" id="{5FF7E3E9-0D89-4776-86A2-D1971C02BC6C}"/>
                  </a:ext>
                </a:extLst>
              </p14:cNvPr>
              <p14:cNvContentPartPr/>
              <p14:nvPr/>
            </p14:nvContentPartPr>
            <p14:xfrm>
              <a:off x="1600200" y="3467160"/>
              <a:ext cx="6013800" cy="108360"/>
            </p14:xfrm>
          </p:contentPart>
        </mc:Choice>
        <mc:Fallback xmlns="">
          <p:pic>
            <p:nvPicPr>
              <p:cNvPr id="13" name="Tinta 12">
                <a:extLst>
                  <a:ext uri="{FF2B5EF4-FFF2-40B4-BE49-F238E27FC236}">
                    <a16:creationId xmlns:a16="http://schemas.microsoft.com/office/drawing/2014/main" id="{5FF7E3E9-0D89-4776-86A2-D1971C02BC6C}"/>
                  </a:ext>
                </a:extLst>
              </p:cNvPr>
              <p:cNvPicPr/>
              <p:nvPr/>
            </p:nvPicPr>
            <p:blipFill>
              <a:blip r:embed="rId20"/>
              <a:stretch>
                <a:fillRect/>
              </a:stretch>
            </p:blipFill>
            <p:spPr>
              <a:xfrm>
                <a:off x="1584360" y="3403800"/>
                <a:ext cx="60451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Tinta 13">
                <a:extLst>
                  <a:ext uri="{FF2B5EF4-FFF2-40B4-BE49-F238E27FC236}">
                    <a16:creationId xmlns:a16="http://schemas.microsoft.com/office/drawing/2014/main" id="{0264EB1D-D1F5-4F4E-A52B-A7D97F8A80EF}"/>
                  </a:ext>
                </a:extLst>
              </p14:cNvPr>
              <p14:cNvContentPartPr/>
              <p14:nvPr/>
            </p14:nvContentPartPr>
            <p14:xfrm>
              <a:off x="1473120" y="3708360"/>
              <a:ext cx="127440" cy="6840"/>
            </p14:xfrm>
          </p:contentPart>
        </mc:Choice>
        <mc:Fallback xmlns="">
          <p:pic>
            <p:nvPicPr>
              <p:cNvPr id="14" name="Tinta 13">
                <a:extLst>
                  <a:ext uri="{FF2B5EF4-FFF2-40B4-BE49-F238E27FC236}">
                    <a16:creationId xmlns:a16="http://schemas.microsoft.com/office/drawing/2014/main" id="{0264EB1D-D1F5-4F4E-A52B-A7D97F8A80EF}"/>
                  </a:ext>
                </a:extLst>
              </p:cNvPr>
              <p:cNvPicPr/>
              <p:nvPr/>
            </p:nvPicPr>
            <p:blipFill>
              <a:blip r:embed="rId22"/>
              <a:stretch>
                <a:fillRect/>
              </a:stretch>
            </p:blipFill>
            <p:spPr>
              <a:xfrm>
                <a:off x="1457280" y="3645000"/>
                <a:ext cx="1587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Tinta 14">
                <a:extLst>
                  <a:ext uri="{FF2B5EF4-FFF2-40B4-BE49-F238E27FC236}">
                    <a16:creationId xmlns:a16="http://schemas.microsoft.com/office/drawing/2014/main" id="{F2931D6A-C9B4-410E-83BF-7E99EE0804CC}"/>
                  </a:ext>
                </a:extLst>
              </p14:cNvPr>
              <p14:cNvContentPartPr/>
              <p14:nvPr/>
            </p14:nvContentPartPr>
            <p14:xfrm>
              <a:off x="1644480" y="3708360"/>
              <a:ext cx="6121800" cy="184680"/>
            </p14:xfrm>
          </p:contentPart>
        </mc:Choice>
        <mc:Fallback xmlns="">
          <p:pic>
            <p:nvPicPr>
              <p:cNvPr id="15" name="Tinta 14">
                <a:extLst>
                  <a:ext uri="{FF2B5EF4-FFF2-40B4-BE49-F238E27FC236}">
                    <a16:creationId xmlns:a16="http://schemas.microsoft.com/office/drawing/2014/main" id="{F2931D6A-C9B4-410E-83BF-7E99EE0804CC}"/>
                  </a:ext>
                </a:extLst>
              </p:cNvPr>
              <p:cNvPicPr/>
              <p:nvPr/>
            </p:nvPicPr>
            <p:blipFill>
              <a:blip r:embed="rId24"/>
              <a:stretch>
                <a:fillRect/>
              </a:stretch>
            </p:blipFill>
            <p:spPr>
              <a:xfrm>
                <a:off x="1628640" y="3645000"/>
                <a:ext cx="615312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Tinta 15">
                <a:extLst>
                  <a:ext uri="{FF2B5EF4-FFF2-40B4-BE49-F238E27FC236}">
                    <a16:creationId xmlns:a16="http://schemas.microsoft.com/office/drawing/2014/main" id="{710FD3B8-9E70-4D4D-8EFF-49449E5FFFB2}"/>
                  </a:ext>
                </a:extLst>
              </p14:cNvPr>
              <p14:cNvContentPartPr/>
              <p14:nvPr/>
            </p14:nvContentPartPr>
            <p14:xfrm>
              <a:off x="1581120" y="4083120"/>
              <a:ext cx="6388560" cy="190800"/>
            </p14:xfrm>
          </p:contentPart>
        </mc:Choice>
        <mc:Fallback xmlns="">
          <p:pic>
            <p:nvPicPr>
              <p:cNvPr id="16" name="Tinta 15">
                <a:extLst>
                  <a:ext uri="{FF2B5EF4-FFF2-40B4-BE49-F238E27FC236}">
                    <a16:creationId xmlns:a16="http://schemas.microsoft.com/office/drawing/2014/main" id="{710FD3B8-9E70-4D4D-8EFF-49449E5FFFB2}"/>
                  </a:ext>
                </a:extLst>
              </p:cNvPr>
              <p:cNvPicPr/>
              <p:nvPr/>
            </p:nvPicPr>
            <p:blipFill>
              <a:blip r:embed="rId26"/>
              <a:stretch>
                <a:fillRect/>
              </a:stretch>
            </p:blipFill>
            <p:spPr>
              <a:xfrm>
                <a:off x="1565280" y="4019760"/>
                <a:ext cx="641988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Tinta 16">
                <a:extLst>
                  <a:ext uri="{FF2B5EF4-FFF2-40B4-BE49-F238E27FC236}">
                    <a16:creationId xmlns:a16="http://schemas.microsoft.com/office/drawing/2014/main" id="{B9401CFC-C732-40E3-9DF0-E6D678E361BD}"/>
                  </a:ext>
                </a:extLst>
              </p14:cNvPr>
              <p14:cNvContentPartPr/>
              <p14:nvPr/>
            </p14:nvContentPartPr>
            <p14:xfrm>
              <a:off x="1701720" y="4381560"/>
              <a:ext cx="5436000" cy="159120"/>
            </p14:xfrm>
          </p:contentPart>
        </mc:Choice>
        <mc:Fallback xmlns="">
          <p:pic>
            <p:nvPicPr>
              <p:cNvPr id="17" name="Tinta 16">
                <a:extLst>
                  <a:ext uri="{FF2B5EF4-FFF2-40B4-BE49-F238E27FC236}">
                    <a16:creationId xmlns:a16="http://schemas.microsoft.com/office/drawing/2014/main" id="{B9401CFC-C732-40E3-9DF0-E6D678E361BD}"/>
                  </a:ext>
                </a:extLst>
              </p:cNvPr>
              <p:cNvPicPr/>
              <p:nvPr/>
            </p:nvPicPr>
            <p:blipFill>
              <a:blip r:embed="rId28"/>
              <a:stretch>
                <a:fillRect/>
              </a:stretch>
            </p:blipFill>
            <p:spPr>
              <a:xfrm>
                <a:off x="1685880" y="4318200"/>
                <a:ext cx="5467320" cy="285840"/>
              </a:xfrm>
              <a:prstGeom prst="rect">
                <a:avLst/>
              </a:prstGeom>
            </p:spPr>
          </p:pic>
        </mc:Fallback>
      </mc:AlternateContent>
    </p:spTree>
    <p:extLst>
      <p:ext uri="{BB962C8B-B14F-4D97-AF65-F5344CB8AC3E}">
        <p14:creationId xmlns:p14="http://schemas.microsoft.com/office/powerpoint/2010/main" val="129846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FA813-A714-49BA-8F06-FB0D5AD94B99}"/>
              </a:ext>
            </a:extLst>
          </p:cNvPr>
          <p:cNvSpPr>
            <a:spLocks noGrp="1"/>
          </p:cNvSpPr>
          <p:nvPr>
            <p:ph type="title"/>
          </p:nvPr>
        </p:nvSpPr>
        <p:spPr/>
        <p:txBody>
          <a:bodyPr/>
          <a:lstStyle/>
          <a:p>
            <a:endParaRPr lang="en-US"/>
          </a:p>
        </p:txBody>
      </p:sp>
      <p:sp>
        <p:nvSpPr>
          <p:cNvPr id="3" name="Marcador de Posição de Conteúdo 2">
            <a:extLst>
              <a:ext uri="{FF2B5EF4-FFF2-40B4-BE49-F238E27FC236}">
                <a16:creationId xmlns:a16="http://schemas.microsoft.com/office/drawing/2014/main" id="{E8ACCD78-FB78-42DA-80AE-403FD03BBE44}"/>
              </a:ext>
            </a:extLst>
          </p:cNvPr>
          <p:cNvSpPr>
            <a:spLocks noGrp="1"/>
          </p:cNvSpPr>
          <p:nvPr>
            <p:ph idx="1"/>
          </p:nvPr>
        </p:nvSpPr>
        <p:spPr/>
        <p:txBody>
          <a:bodyPr/>
          <a:lstStyle/>
          <a:p>
            <a:endParaRPr lang="en-US"/>
          </a:p>
        </p:txBody>
      </p:sp>
      <p:pic>
        <p:nvPicPr>
          <p:cNvPr id="5" name="Imagem 4">
            <a:extLst>
              <a:ext uri="{FF2B5EF4-FFF2-40B4-BE49-F238E27FC236}">
                <a16:creationId xmlns:a16="http://schemas.microsoft.com/office/drawing/2014/main" id="{D1A89057-BF10-4BD9-B7F3-CEBE4064757E}"/>
              </a:ext>
            </a:extLst>
          </p:cNvPr>
          <p:cNvPicPr>
            <a:picLocks noChangeAspect="1"/>
          </p:cNvPicPr>
          <p:nvPr/>
        </p:nvPicPr>
        <p:blipFill>
          <a:blip r:embed="rId2"/>
          <a:stretch>
            <a:fillRect/>
          </a:stretch>
        </p:blipFill>
        <p:spPr>
          <a:xfrm>
            <a:off x="0" y="1"/>
            <a:ext cx="12192000" cy="6176962"/>
          </a:xfrm>
          <a:prstGeom prst="rect">
            <a:avLst/>
          </a:prstGeom>
        </p:spPr>
      </p:pic>
      <p:sp>
        <p:nvSpPr>
          <p:cNvPr id="6" name="CaixaDeTexto 5">
            <a:extLst>
              <a:ext uri="{FF2B5EF4-FFF2-40B4-BE49-F238E27FC236}">
                <a16:creationId xmlns:a16="http://schemas.microsoft.com/office/drawing/2014/main" id="{A61C098A-69B3-4F3F-AE0A-396C777571A7}"/>
              </a:ext>
            </a:extLst>
          </p:cNvPr>
          <p:cNvSpPr txBox="1"/>
          <p:nvPr/>
        </p:nvSpPr>
        <p:spPr>
          <a:xfrm>
            <a:off x="8209934" y="6361471"/>
            <a:ext cx="3143865" cy="369332"/>
          </a:xfrm>
          <a:prstGeom prst="rect">
            <a:avLst/>
          </a:prstGeom>
          <a:noFill/>
        </p:spPr>
        <p:txBody>
          <a:bodyPr wrap="square" rtlCol="0">
            <a:spAutoFit/>
          </a:bodyPr>
          <a:lstStyle/>
          <a:p>
            <a:r>
              <a:rPr lang="en-US" dirty="0" err="1"/>
              <a:t>Source:Freedom</a:t>
            </a:r>
            <a:r>
              <a:rPr lang="en-US" dirty="0"/>
              <a:t> House, 2021</a:t>
            </a:r>
          </a:p>
        </p:txBody>
      </p:sp>
    </p:spTree>
    <p:extLst>
      <p:ext uri="{BB962C8B-B14F-4D97-AF65-F5344CB8AC3E}">
        <p14:creationId xmlns:p14="http://schemas.microsoft.com/office/powerpoint/2010/main" val="2652009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588075-9C99-4E82-A203-AEA2D211E321}"/>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C490D6CE-DD22-481B-B17E-51237A9245A4}"/>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43D5840D-5F5E-4644-91B0-A66E478BD466}"/>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F01A1D32-99B5-4F8E-BC15-A66278A3F2FC}"/>
                  </a:ext>
                </a:extLst>
              </p14:cNvPr>
              <p14:cNvContentPartPr/>
              <p14:nvPr/>
            </p14:nvContentPartPr>
            <p14:xfrm>
              <a:off x="5994360" y="2279520"/>
              <a:ext cx="2134080" cy="184680"/>
            </p14:xfrm>
          </p:contentPart>
        </mc:Choice>
        <mc:Fallback xmlns="">
          <p:pic>
            <p:nvPicPr>
              <p:cNvPr id="4" name="Tinta 3">
                <a:extLst>
                  <a:ext uri="{FF2B5EF4-FFF2-40B4-BE49-F238E27FC236}">
                    <a16:creationId xmlns:a16="http://schemas.microsoft.com/office/drawing/2014/main" id="{F01A1D32-99B5-4F8E-BC15-A66278A3F2FC}"/>
                  </a:ext>
                </a:extLst>
              </p:cNvPr>
              <p:cNvPicPr/>
              <p:nvPr/>
            </p:nvPicPr>
            <p:blipFill>
              <a:blip r:embed="rId4"/>
              <a:stretch>
                <a:fillRect/>
              </a:stretch>
            </p:blipFill>
            <p:spPr>
              <a:xfrm>
                <a:off x="5978520" y="2216160"/>
                <a:ext cx="216540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D9EFD895-34C4-4598-9102-DF8C649A9B2B}"/>
                  </a:ext>
                </a:extLst>
              </p14:cNvPr>
              <p14:cNvContentPartPr/>
              <p14:nvPr/>
            </p14:nvContentPartPr>
            <p14:xfrm>
              <a:off x="1638360" y="2622600"/>
              <a:ext cx="5804280" cy="127440"/>
            </p14:xfrm>
          </p:contentPart>
        </mc:Choice>
        <mc:Fallback xmlns="">
          <p:pic>
            <p:nvPicPr>
              <p:cNvPr id="6" name="Tinta 5">
                <a:extLst>
                  <a:ext uri="{FF2B5EF4-FFF2-40B4-BE49-F238E27FC236}">
                    <a16:creationId xmlns:a16="http://schemas.microsoft.com/office/drawing/2014/main" id="{D9EFD895-34C4-4598-9102-DF8C649A9B2B}"/>
                  </a:ext>
                </a:extLst>
              </p:cNvPr>
              <p:cNvPicPr/>
              <p:nvPr/>
            </p:nvPicPr>
            <p:blipFill>
              <a:blip r:embed="rId6"/>
              <a:stretch>
                <a:fillRect/>
              </a:stretch>
            </p:blipFill>
            <p:spPr>
              <a:xfrm>
                <a:off x="1622520" y="2559240"/>
                <a:ext cx="583560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4799FE61-4B28-4271-A812-0BFFCF8BB41F}"/>
                  </a:ext>
                </a:extLst>
              </p14:cNvPr>
              <p14:cNvContentPartPr/>
              <p14:nvPr/>
            </p14:nvContentPartPr>
            <p14:xfrm>
              <a:off x="1593720" y="2940120"/>
              <a:ext cx="3042000" cy="70200"/>
            </p14:xfrm>
          </p:contentPart>
        </mc:Choice>
        <mc:Fallback xmlns="">
          <p:pic>
            <p:nvPicPr>
              <p:cNvPr id="7" name="Tinta 6">
                <a:extLst>
                  <a:ext uri="{FF2B5EF4-FFF2-40B4-BE49-F238E27FC236}">
                    <a16:creationId xmlns:a16="http://schemas.microsoft.com/office/drawing/2014/main" id="{4799FE61-4B28-4271-A812-0BFFCF8BB41F}"/>
                  </a:ext>
                </a:extLst>
              </p:cNvPr>
              <p:cNvPicPr/>
              <p:nvPr/>
            </p:nvPicPr>
            <p:blipFill>
              <a:blip r:embed="rId8"/>
              <a:stretch>
                <a:fillRect/>
              </a:stretch>
            </p:blipFill>
            <p:spPr>
              <a:xfrm>
                <a:off x="1577880" y="2876760"/>
                <a:ext cx="30733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971BC821-565E-4046-AE7B-4FDEB148F147}"/>
                  </a:ext>
                </a:extLst>
              </p14:cNvPr>
              <p14:cNvContentPartPr/>
              <p14:nvPr/>
            </p14:nvContentPartPr>
            <p14:xfrm>
              <a:off x="5295960" y="2000160"/>
              <a:ext cx="1740240" cy="76680"/>
            </p14:xfrm>
          </p:contentPart>
        </mc:Choice>
        <mc:Fallback xmlns="">
          <p:pic>
            <p:nvPicPr>
              <p:cNvPr id="8" name="Tinta 7">
                <a:extLst>
                  <a:ext uri="{FF2B5EF4-FFF2-40B4-BE49-F238E27FC236}">
                    <a16:creationId xmlns:a16="http://schemas.microsoft.com/office/drawing/2014/main" id="{971BC821-565E-4046-AE7B-4FDEB148F147}"/>
                  </a:ext>
                </a:extLst>
              </p:cNvPr>
              <p:cNvPicPr/>
              <p:nvPr/>
            </p:nvPicPr>
            <p:blipFill>
              <a:blip r:embed="rId10"/>
              <a:stretch>
                <a:fillRect/>
              </a:stretch>
            </p:blipFill>
            <p:spPr>
              <a:xfrm>
                <a:off x="5280120" y="1936800"/>
                <a:ext cx="1771560" cy="203400"/>
              </a:xfrm>
              <a:prstGeom prst="rect">
                <a:avLst/>
              </a:prstGeom>
            </p:spPr>
          </p:pic>
        </mc:Fallback>
      </mc:AlternateContent>
    </p:spTree>
    <p:extLst>
      <p:ext uri="{BB962C8B-B14F-4D97-AF65-F5344CB8AC3E}">
        <p14:creationId xmlns:p14="http://schemas.microsoft.com/office/powerpoint/2010/main" val="840801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1E4D87-72D7-47DA-B4A2-B7BE1BB579F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0EC63E26-827D-4797-A401-4B01116196C0}"/>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5EE1C0E2-982D-453D-8F1D-1BC16259EB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6955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03FA0-E952-43FE-B331-068F7A354D8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D90D72C1-22D2-4638-9659-2C40C4F8C03E}"/>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EE74CA5C-068B-4416-ABC3-C59B81D1C75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9571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E4E61D-7BB4-425A-B076-3DC440A50753}"/>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7DE475C0-28E7-4C62-9C1E-73797196AEF7}"/>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095383BB-1886-4781-B6B0-8B268A8DB96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2482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C0F4F-530E-4650-BF5E-1F2DC0CD2C18}"/>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0F871EE4-B68B-49EF-B2B9-A945835B01FB}"/>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9F098F9D-BC6D-44BA-907F-1CCAE32AFD6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1021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78738-B3CD-41F6-807E-4F3B7DA88A4E}"/>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7FC51E88-6078-473C-A0A3-2EB1FACFC23D}"/>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2A401690-C61E-42CD-8B2D-CA3FE99D16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8365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F095E-C28A-4CF6-906D-DD412A316C57}"/>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C86FF8FA-A028-4D4F-AFA2-2C2EA9E08C59}"/>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CFB05D84-D3ED-45D3-AC12-E2DC3B0EC3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8180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E7DA68-1508-415A-9A20-36C09094C5C6}"/>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58FD6EE7-AD2E-411C-81EE-3F9097C2D541}"/>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8223B2B0-A461-4C34-A287-99C5F5AD8D9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18420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95E50B-06EA-4E71-BC52-D75D142E1374}"/>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F76D0DB5-9242-4CDE-92BD-7DAAE6CDCAF5}"/>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729E8CC7-CF09-4606-B370-9F7FBD902D7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2881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277AF1-F2A4-4CFC-A966-834DD1FDA928}"/>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DDFE9AE6-2175-4ECE-B753-DA4C52FC1EF4}"/>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5A20B80D-189D-4894-96B2-BA2417C34C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677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B1219-D901-4775-8C57-209AC688AE7A}"/>
              </a:ext>
            </a:extLst>
          </p:cNvPr>
          <p:cNvSpPr>
            <a:spLocks noGrp="1"/>
          </p:cNvSpPr>
          <p:nvPr>
            <p:ph type="title"/>
          </p:nvPr>
        </p:nvSpPr>
        <p:spPr/>
        <p:txBody>
          <a:bodyPr/>
          <a:lstStyle/>
          <a:p>
            <a:endParaRPr lang="en-US"/>
          </a:p>
        </p:txBody>
      </p:sp>
      <p:sp>
        <p:nvSpPr>
          <p:cNvPr id="3" name="Marcador de Posição de Conteúdo 2">
            <a:extLst>
              <a:ext uri="{FF2B5EF4-FFF2-40B4-BE49-F238E27FC236}">
                <a16:creationId xmlns:a16="http://schemas.microsoft.com/office/drawing/2014/main" id="{88612462-E82D-48BB-BB1F-A8DA8F400A52}"/>
              </a:ext>
            </a:extLst>
          </p:cNvPr>
          <p:cNvSpPr>
            <a:spLocks noGrp="1"/>
          </p:cNvSpPr>
          <p:nvPr>
            <p:ph idx="1"/>
          </p:nvPr>
        </p:nvSpPr>
        <p:spPr/>
        <p:txBody>
          <a:bodyPr/>
          <a:lstStyle/>
          <a:p>
            <a:endParaRPr lang="en-US"/>
          </a:p>
        </p:txBody>
      </p:sp>
      <p:pic>
        <p:nvPicPr>
          <p:cNvPr id="5" name="Imagem 4">
            <a:extLst>
              <a:ext uri="{FF2B5EF4-FFF2-40B4-BE49-F238E27FC236}">
                <a16:creationId xmlns:a16="http://schemas.microsoft.com/office/drawing/2014/main" id="{3061E17C-3115-4109-94EE-DE42F79DDDD2}"/>
              </a:ext>
            </a:extLst>
          </p:cNvPr>
          <p:cNvPicPr>
            <a:picLocks noChangeAspect="1"/>
          </p:cNvPicPr>
          <p:nvPr/>
        </p:nvPicPr>
        <p:blipFill>
          <a:blip r:embed="rId2"/>
          <a:stretch>
            <a:fillRect/>
          </a:stretch>
        </p:blipFill>
        <p:spPr>
          <a:xfrm>
            <a:off x="0" y="1"/>
            <a:ext cx="12192000" cy="6176962"/>
          </a:xfrm>
          <a:prstGeom prst="rect">
            <a:avLst/>
          </a:prstGeom>
        </p:spPr>
      </p:pic>
      <p:sp>
        <p:nvSpPr>
          <p:cNvPr id="6" name="CaixaDeTexto 5">
            <a:extLst>
              <a:ext uri="{FF2B5EF4-FFF2-40B4-BE49-F238E27FC236}">
                <a16:creationId xmlns:a16="http://schemas.microsoft.com/office/drawing/2014/main" id="{B3DEFCA9-51BC-4EEF-9AE2-E89A531F9E08}"/>
              </a:ext>
            </a:extLst>
          </p:cNvPr>
          <p:cNvSpPr txBox="1"/>
          <p:nvPr/>
        </p:nvSpPr>
        <p:spPr>
          <a:xfrm>
            <a:off x="8209934" y="6361471"/>
            <a:ext cx="3143865" cy="369332"/>
          </a:xfrm>
          <a:prstGeom prst="rect">
            <a:avLst/>
          </a:prstGeom>
          <a:noFill/>
        </p:spPr>
        <p:txBody>
          <a:bodyPr wrap="square" rtlCol="0">
            <a:spAutoFit/>
          </a:bodyPr>
          <a:lstStyle/>
          <a:p>
            <a:r>
              <a:rPr lang="en-US" dirty="0" err="1"/>
              <a:t>Source:Freedom</a:t>
            </a:r>
            <a:r>
              <a:rPr lang="en-US" dirty="0"/>
              <a:t> House, 2021</a:t>
            </a:r>
          </a:p>
        </p:txBody>
      </p:sp>
    </p:spTree>
    <p:extLst>
      <p:ext uri="{BB962C8B-B14F-4D97-AF65-F5344CB8AC3E}">
        <p14:creationId xmlns:p14="http://schemas.microsoft.com/office/powerpoint/2010/main" val="1338633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81FA0-4E82-4624-8ACF-B46D323D41B8}"/>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90E2AC5B-6E47-45EF-8508-BCD8D29853BF}"/>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0E425A0F-3BAA-4818-806F-FCA81BC07C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3374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D0FD6-C09A-4EAE-83E2-5D8B09E07FA6}"/>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CEDE5099-0015-417C-9352-BFAF731BB34A}"/>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DB857B2B-9F97-4801-948C-A55FF7B03C7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43497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BBCF9-58A0-4ED6-9254-E101421C1277}"/>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253204C2-8C29-4436-8DC1-3C24A3022AC0}"/>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B95B2ECC-73CD-44ED-BA1C-A2C367BF4725}"/>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551426D9-982B-4165-AF81-94D458560671}"/>
                  </a:ext>
                </a:extLst>
              </p14:cNvPr>
              <p14:cNvContentPartPr/>
              <p14:nvPr/>
            </p14:nvContentPartPr>
            <p14:xfrm>
              <a:off x="5619600" y="4343400"/>
              <a:ext cx="1797480" cy="32040"/>
            </p14:xfrm>
          </p:contentPart>
        </mc:Choice>
        <mc:Fallback xmlns="">
          <p:pic>
            <p:nvPicPr>
              <p:cNvPr id="4" name="Tinta 3">
                <a:extLst>
                  <a:ext uri="{FF2B5EF4-FFF2-40B4-BE49-F238E27FC236}">
                    <a16:creationId xmlns:a16="http://schemas.microsoft.com/office/drawing/2014/main" id="{551426D9-982B-4165-AF81-94D458560671}"/>
                  </a:ext>
                </a:extLst>
              </p:cNvPr>
              <p:cNvPicPr/>
              <p:nvPr/>
            </p:nvPicPr>
            <p:blipFill>
              <a:blip r:embed="rId4"/>
              <a:stretch>
                <a:fillRect/>
              </a:stretch>
            </p:blipFill>
            <p:spPr>
              <a:xfrm>
                <a:off x="5603760" y="4280040"/>
                <a:ext cx="182880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244820B8-2ADB-418B-8B21-F59DC7F41009}"/>
                  </a:ext>
                </a:extLst>
              </p14:cNvPr>
              <p14:cNvContentPartPr/>
              <p14:nvPr/>
            </p14:nvContentPartPr>
            <p14:xfrm>
              <a:off x="5327640" y="2698920"/>
              <a:ext cx="2819880" cy="470160"/>
            </p14:xfrm>
          </p:contentPart>
        </mc:Choice>
        <mc:Fallback xmlns="">
          <p:pic>
            <p:nvPicPr>
              <p:cNvPr id="6" name="Tinta 5">
                <a:extLst>
                  <a:ext uri="{FF2B5EF4-FFF2-40B4-BE49-F238E27FC236}">
                    <a16:creationId xmlns:a16="http://schemas.microsoft.com/office/drawing/2014/main" id="{244820B8-2ADB-418B-8B21-F59DC7F41009}"/>
                  </a:ext>
                </a:extLst>
              </p:cNvPr>
              <p:cNvPicPr/>
              <p:nvPr/>
            </p:nvPicPr>
            <p:blipFill>
              <a:blip r:embed="rId6"/>
              <a:stretch>
                <a:fillRect/>
              </a:stretch>
            </p:blipFill>
            <p:spPr>
              <a:xfrm>
                <a:off x="5311800" y="2635560"/>
                <a:ext cx="2851200" cy="596880"/>
              </a:xfrm>
              <a:prstGeom prst="rect">
                <a:avLst/>
              </a:prstGeom>
            </p:spPr>
          </p:pic>
        </mc:Fallback>
      </mc:AlternateContent>
    </p:spTree>
    <p:extLst>
      <p:ext uri="{BB962C8B-B14F-4D97-AF65-F5344CB8AC3E}">
        <p14:creationId xmlns:p14="http://schemas.microsoft.com/office/powerpoint/2010/main" val="751635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3EC63C-BCB0-4D97-8755-8009384E8F56}"/>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DAA13B72-7859-4911-84F1-AFB95719E2B9}"/>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E3F32CEC-473A-40CD-85F0-B565FB0CAE3D}"/>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05A4BEE0-F9FB-49E1-9FF6-5688A2ED58AB}"/>
                  </a:ext>
                </a:extLst>
              </p14:cNvPr>
              <p14:cNvContentPartPr/>
              <p14:nvPr/>
            </p14:nvContentPartPr>
            <p14:xfrm>
              <a:off x="1631880" y="2082960"/>
              <a:ext cx="6356880" cy="171720"/>
            </p14:xfrm>
          </p:contentPart>
        </mc:Choice>
        <mc:Fallback xmlns="">
          <p:pic>
            <p:nvPicPr>
              <p:cNvPr id="4" name="Tinta 3">
                <a:extLst>
                  <a:ext uri="{FF2B5EF4-FFF2-40B4-BE49-F238E27FC236}">
                    <a16:creationId xmlns:a16="http://schemas.microsoft.com/office/drawing/2014/main" id="{05A4BEE0-F9FB-49E1-9FF6-5688A2ED58AB}"/>
                  </a:ext>
                </a:extLst>
              </p:cNvPr>
              <p:cNvPicPr/>
              <p:nvPr/>
            </p:nvPicPr>
            <p:blipFill>
              <a:blip r:embed="rId4"/>
              <a:stretch>
                <a:fillRect/>
              </a:stretch>
            </p:blipFill>
            <p:spPr>
              <a:xfrm>
                <a:off x="1616040" y="2019600"/>
                <a:ext cx="638820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D7BFDBA4-7362-4B24-834E-6B315BE87CF8}"/>
                  </a:ext>
                </a:extLst>
              </p14:cNvPr>
              <p14:cNvContentPartPr/>
              <p14:nvPr/>
            </p14:nvContentPartPr>
            <p14:xfrm>
              <a:off x="1536840" y="2438280"/>
              <a:ext cx="3092760" cy="108360"/>
            </p14:xfrm>
          </p:contentPart>
        </mc:Choice>
        <mc:Fallback xmlns="">
          <p:pic>
            <p:nvPicPr>
              <p:cNvPr id="6" name="Tinta 5">
                <a:extLst>
                  <a:ext uri="{FF2B5EF4-FFF2-40B4-BE49-F238E27FC236}">
                    <a16:creationId xmlns:a16="http://schemas.microsoft.com/office/drawing/2014/main" id="{D7BFDBA4-7362-4B24-834E-6B315BE87CF8}"/>
                  </a:ext>
                </a:extLst>
              </p:cNvPr>
              <p:cNvPicPr/>
              <p:nvPr/>
            </p:nvPicPr>
            <p:blipFill>
              <a:blip r:embed="rId6"/>
              <a:stretch>
                <a:fillRect/>
              </a:stretch>
            </p:blipFill>
            <p:spPr>
              <a:xfrm>
                <a:off x="1521000" y="2374920"/>
                <a:ext cx="31240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C9661188-A891-41FA-B9D2-E7EC649BAD06}"/>
                  </a:ext>
                </a:extLst>
              </p14:cNvPr>
              <p14:cNvContentPartPr/>
              <p14:nvPr/>
            </p14:nvContentPartPr>
            <p14:xfrm>
              <a:off x="1631880" y="3860640"/>
              <a:ext cx="5200920" cy="127440"/>
            </p14:xfrm>
          </p:contentPart>
        </mc:Choice>
        <mc:Fallback xmlns="">
          <p:pic>
            <p:nvPicPr>
              <p:cNvPr id="7" name="Tinta 6">
                <a:extLst>
                  <a:ext uri="{FF2B5EF4-FFF2-40B4-BE49-F238E27FC236}">
                    <a16:creationId xmlns:a16="http://schemas.microsoft.com/office/drawing/2014/main" id="{C9661188-A891-41FA-B9D2-E7EC649BAD06}"/>
                  </a:ext>
                </a:extLst>
              </p:cNvPr>
              <p:cNvPicPr/>
              <p:nvPr/>
            </p:nvPicPr>
            <p:blipFill>
              <a:blip r:embed="rId8"/>
              <a:stretch>
                <a:fillRect/>
              </a:stretch>
            </p:blipFill>
            <p:spPr>
              <a:xfrm>
                <a:off x="1616040" y="3797280"/>
                <a:ext cx="52322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370B1C32-2A84-4381-B614-535104CE7CEB}"/>
                  </a:ext>
                </a:extLst>
              </p14:cNvPr>
              <p14:cNvContentPartPr/>
              <p14:nvPr/>
            </p14:nvContentPartPr>
            <p14:xfrm>
              <a:off x="2178000" y="5695920"/>
              <a:ext cx="5461560" cy="19440"/>
            </p14:xfrm>
          </p:contentPart>
        </mc:Choice>
        <mc:Fallback xmlns="">
          <p:pic>
            <p:nvPicPr>
              <p:cNvPr id="8" name="Tinta 7">
                <a:extLst>
                  <a:ext uri="{FF2B5EF4-FFF2-40B4-BE49-F238E27FC236}">
                    <a16:creationId xmlns:a16="http://schemas.microsoft.com/office/drawing/2014/main" id="{370B1C32-2A84-4381-B614-535104CE7CEB}"/>
                  </a:ext>
                </a:extLst>
              </p:cNvPr>
              <p:cNvPicPr/>
              <p:nvPr/>
            </p:nvPicPr>
            <p:blipFill>
              <a:blip r:embed="rId10"/>
              <a:stretch>
                <a:fillRect/>
              </a:stretch>
            </p:blipFill>
            <p:spPr>
              <a:xfrm>
                <a:off x="2162160" y="5632560"/>
                <a:ext cx="549288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CC2F839A-B6B0-40BD-9F5A-34CDCBCE9AD0}"/>
                  </a:ext>
                </a:extLst>
              </p14:cNvPr>
              <p14:cNvContentPartPr/>
              <p14:nvPr/>
            </p14:nvContentPartPr>
            <p14:xfrm>
              <a:off x="1581120" y="6019920"/>
              <a:ext cx="1613160" cy="38520"/>
            </p14:xfrm>
          </p:contentPart>
        </mc:Choice>
        <mc:Fallback xmlns="">
          <p:pic>
            <p:nvPicPr>
              <p:cNvPr id="9" name="Tinta 8">
                <a:extLst>
                  <a:ext uri="{FF2B5EF4-FFF2-40B4-BE49-F238E27FC236}">
                    <a16:creationId xmlns:a16="http://schemas.microsoft.com/office/drawing/2014/main" id="{CC2F839A-B6B0-40BD-9F5A-34CDCBCE9AD0}"/>
                  </a:ext>
                </a:extLst>
              </p:cNvPr>
              <p:cNvPicPr/>
              <p:nvPr/>
            </p:nvPicPr>
            <p:blipFill>
              <a:blip r:embed="rId12"/>
              <a:stretch>
                <a:fillRect/>
              </a:stretch>
            </p:blipFill>
            <p:spPr>
              <a:xfrm>
                <a:off x="1565280" y="5956560"/>
                <a:ext cx="16444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8F04C521-A2E0-4960-8D43-35E0DC6279C6}"/>
                  </a:ext>
                </a:extLst>
              </p14:cNvPr>
              <p14:cNvContentPartPr/>
              <p14:nvPr/>
            </p14:nvContentPartPr>
            <p14:xfrm>
              <a:off x="7340760" y="3911760"/>
              <a:ext cx="438480" cy="12960"/>
            </p14:xfrm>
          </p:contentPart>
        </mc:Choice>
        <mc:Fallback xmlns="">
          <p:pic>
            <p:nvPicPr>
              <p:cNvPr id="10" name="Tinta 9">
                <a:extLst>
                  <a:ext uri="{FF2B5EF4-FFF2-40B4-BE49-F238E27FC236}">
                    <a16:creationId xmlns:a16="http://schemas.microsoft.com/office/drawing/2014/main" id="{8F04C521-A2E0-4960-8D43-35E0DC6279C6}"/>
                  </a:ext>
                </a:extLst>
              </p:cNvPr>
              <p:cNvPicPr/>
              <p:nvPr/>
            </p:nvPicPr>
            <p:blipFill>
              <a:blip r:embed="rId14"/>
              <a:stretch>
                <a:fillRect/>
              </a:stretch>
            </p:blipFill>
            <p:spPr>
              <a:xfrm>
                <a:off x="7324920" y="3848400"/>
                <a:ext cx="4698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49495621-8242-4529-86EC-CB84503C0DFF}"/>
                  </a:ext>
                </a:extLst>
              </p14:cNvPr>
              <p14:cNvContentPartPr/>
              <p14:nvPr/>
            </p14:nvContentPartPr>
            <p14:xfrm>
              <a:off x="1612800" y="4324320"/>
              <a:ext cx="32040" cy="25920"/>
            </p14:xfrm>
          </p:contentPart>
        </mc:Choice>
        <mc:Fallback xmlns="">
          <p:pic>
            <p:nvPicPr>
              <p:cNvPr id="11" name="Tinta 10">
                <a:extLst>
                  <a:ext uri="{FF2B5EF4-FFF2-40B4-BE49-F238E27FC236}">
                    <a16:creationId xmlns:a16="http://schemas.microsoft.com/office/drawing/2014/main" id="{49495621-8242-4529-86EC-CB84503C0DFF}"/>
                  </a:ext>
                </a:extLst>
              </p:cNvPr>
              <p:cNvPicPr/>
              <p:nvPr/>
            </p:nvPicPr>
            <p:blipFill>
              <a:blip r:embed="rId16"/>
              <a:stretch>
                <a:fillRect/>
              </a:stretch>
            </p:blipFill>
            <p:spPr>
              <a:xfrm>
                <a:off x="1596960" y="4260960"/>
                <a:ext cx="633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F11C3C41-0769-4CF5-9052-283D23E10B76}"/>
                  </a:ext>
                </a:extLst>
              </p14:cNvPr>
              <p14:cNvContentPartPr/>
              <p14:nvPr/>
            </p14:nvContentPartPr>
            <p14:xfrm>
              <a:off x="1562040" y="4222800"/>
              <a:ext cx="6325200" cy="120960"/>
            </p14:xfrm>
          </p:contentPart>
        </mc:Choice>
        <mc:Fallback xmlns="">
          <p:pic>
            <p:nvPicPr>
              <p:cNvPr id="12" name="Tinta 11">
                <a:extLst>
                  <a:ext uri="{FF2B5EF4-FFF2-40B4-BE49-F238E27FC236}">
                    <a16:creationId xmlns:a16="http://schemas.microsoft.com/office/drawing/2014/main" id="{F11C3C41-0769-4CF5-9052-283D23E10B76}"/>
                  </a:ext>
                </a:extLst>
              </p:cNvPr>
              <p:cNvPicPr/>
              <p:nvPr/>
            </p:nvPicPr>
            <p:blipFill>
              <a:blip r:embed="rId18"/>
              <a:stretch>
                <a:fillRect/>
              </a:stretch>
            </p:blipFill>
            <p:spPr>
              <a:xfrm>
                <a:off x="1546200" y="4159440"/>
                <a:ext cx="635652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Tinta 12">
                <a:extLst>
                  <a:ext uri="{FF2B5EF4-FFF2-40B4-BE49-F238E27FC236}">
                    <a16:creationId xmlns:a16="http://schemas.microsoft.com/office/drawing/2014/main" id="{A5458953-2C64-4A90-9EE6-4028BD1A9472}"/>
                  </a:ext>
                </a:extLst>
              </p14:cNvPr>
              <p14:cNvContentPartPr/>
              <p14:nvPr/>
            </p14:nvContentPartPr>
            <p14:xfrm>
              <a:off x="1409760" y="4692600"/>
              <a:ext cx="6108840" cy="171720"/>
            </p14:xfrm>
          </p:contentPart>
        </mc:Choice>
        <mc:Fallback xmlns="">
          <p:pic>
            <p:nvPicPr>
              <p:cNvPr id="13" name="Tinta 12">
                <a:extLst>
                  <a:ext uri="{FF2B5EF4-FFF2-40B4-BE49-F238E27FC236}">
                    <a16:creationId xmlns:a16="http://schemas.microsoft.com/office/drawing/2014/main" id="{A5458953-2C64-4A90-9EE6-4028BD1A9472}"/>
                  </a:ext>
                </a:extLst>
              </p:cNvPr>
              <p:cNvPicPr/>
              <p:nvPr/>
            </p:nvPicPr>
            <p:blipFill>
              <a:blip r:embed="rId20"/>
              <a:stretch>
                <a:fillRect/>
              </a:stretch>
            </p:blipFill>
            <p:spPr>
              <a:xfrm>
                <a:off x="1393920" y="4629240"/>
                <a:ext cx="614016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Tinta 13">
                <a:extLst>
                  <a:ext uri="{FF2B5EF4-FFF2-40B4-BE49-F238E27FC236}">
                    <a16:creationId xmlns:a16="http://schemas.microsoft.com/office/drawing/2014/main" id="{23078E90-E032-4DC7-AC99-504C76763FE5}"/>
                  </a:ext>
                </a:extLst>
              </p14:cNvPr>
              <p14:cNvContentPartPr/>
              <p14:nvPr/>
            </p14:nvContentPartPr>
            <p14:xfrm>
              <a:off x="1523880" y="5016600"/>
              <a:ext cx="6083640" cy="178200"/>
            </p14:xfrm>
          </p:contentPart>
        </mc:Choice>
        <mc:Fallback xmlns="">
          <p:pic>
            <p:nvPicPr>
              <p:cNvPr id="14" name="Tinta 13">
                <a:extLst>
                  <a:ext uri="{FF2B5EF4-FFF2-40B4-BE49-F238E27FC236}">
                    <a16:creationId xmlns:a16="http://schemas.microsoft.com/office/drawing/2014/main" id="{23078E90-E032-4DC7-AC99-504C76763FE5}"/>
                  </a:ext>
                </a:extLst>
              </p:cNvPr>
              <p:cNvPicPr/>
              <p:nvPr/>
            </p:nvPicPr>
            <p:blipFill>
              <a:blip r:embed="rId22"/>
              <a:stretch>
                <a:fillRect/>
              </a:stretch>
            </p:blipFill>
            <p:spPr>
              <a:xfrm>
                <a:off x="1508040" y="4953240"/>
                <a:ext cx="611496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Tinta 14">
                <a:extLst>
                  <a:ext uri="{FF2B5EF4-FFF2-40B4-BE49-F238E27FC236}">
                    <a16:creationId xmlns:a16="http://schemas.microsoft.com/office/drawing/2014/main" id="{A463B6F2-8E57-4AFF-85CF-1FEC14FDCB0A}"/>
                  </a:ext>
                </a:extLst>
              </p14:cNvPr>
              <p14:cNvContentPartPr/>
              <p14:nvPr/>
            </p14:nvContentPartPr>
            <p14:xfrm>
              <a:off x="1523880" y="5359320"/>
              <a:ext cx="952920" cy="32040"/>
            </p14:xfrm>
          </p:contentPart>
        </mc:Choice>
        <mc:Fallback xmlns="">
          <p:pic>
            <p:nvPicPr>
              <p:cNvPr id="15" name="Tinta 14">
                <a:extLst>
                  <a:ext uri="{FF2B5EF4-FFF2-40B4-BE49-F238E27FC236}">
                    <a16:creationId xmlns:a16="http://schemas.microsoft.com/office/drawing/2014/main" id="{A463B6F2-8E57-4AFF-85CF-1FEC14FDCB0A}"/>
                  </a:ext>
                </a:extLst>
              </p:cNvPr>
              <p:cNvPicPr/>
              <p:nvPr/>
            </p:nvPicPr>
            <p:blipFill>
              <a:blip r:embed="rId24"/>
              <a:stretch>
                <a:fillRect/>
              </a:stretch>
            </p:blipFill>
            <p:spPr>
              <a:xfrm>
                <a:off x="1508040" y="5295960"/>
                <a:ext cx="984240" cy="158760"/>
              </a:xfrm>
              <a:prstGeom prst="rect">
                <a:avLst/>
              </a:prstGeom>
            </p:spPr>
          </p:pic>
        </mc:Fallback>
      </mc:AlternateContent>
    </p:spTree>
    <p:extLst>
      <p:ext uri="{BB962C8B-B14F-4D97-AF65-F5344CB8AC3E}">
        <p14:creationId xmlns:p14="http://schemas.microsoft.com/office/powerpoint/2010/main" val="3851586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E5BB41-5CBC-4793-B565-DFB08788D957}"/>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64C191E1-679B-4AC2-BE69-CF453BE239D3}"/>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E565F822-E8BB-4764-AE74-F736A289BD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4305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1ECCF-72CE-432B-923E-D917A451E11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1797DD51-3CA8-4CB5-96C1-1D35FFF3581F}"/>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ABB691F0-47E9-468A-BEA5-82379D14078F}"/>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DD678ACF-CA49-4147-BA56-F24F3201D735}"/>
                  </a:ext>
                </a:extLst>
              </p14:cNvPr>
              <p14:cNvContentPartPr/>
              <p14:nvPr/>
            </p14:nvContentPartPr>
            <p14:xfrm>
              <a:off x="1600200" y="1359000"/>
              <a:ext cx="6674040" cy="178200"/>
            </p14:xfrm>
          </p:contentPart>
        </mc:Choice>
        <mc:Fallback xmlns="">
          <p:pic>
            <p:nvPicPr>
              <p:cNvPr id="4" name="Tinta 3">
                <a:extLst>
                  <a:ext uri="{FF2B5EF4-FFF2-40B4-BE49-F238E27FC236}">
                    <a16:creationId xmlns:a16="http://schemas.microsoft.com/office/drawing/2014/main" id="{DD678ACF-CA49-4147-BA56-F24F3201D735}"/>
                  </a:ext>
                </a:extLst>
              </p:cNvPr>
              <p:cNvPicPr/>
              <p:nvPr/>
            </p:nvPicPr>
            <p:blipFill>
              <a:blip r:embed="rId4"/>
              <a:stretch>
                <a:fillRect/>
              </a:stretch>
            </p:blipFill>
            <p:spPr>
              <a:xfrm>
                <a:off x="1584360" y="1295640"/>
                <a:ext cx="670536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32E41403-F51E-4B3C-904F-FEF5FA896A94}"/>
                  </a:ext>
                </a:extLst>
              </p14:cNvPr>
              <p14:cNvContentPartPr/>
              <p14:nvPr/>
            </p14:nvContentPartPr>
            <p14:xfrm>
              <a:off x="1587600" y="1593720"/>
              <a:ext cx="7118640" cy="222840"/>
            </p14:xfrm>
          </p:contentPart>
        </mc:Choice>
        <mc:Fallback xmlns="">
          <p:pic>
            <p:nvPicPr>
              <p:cNvPr id="6" name="Tinta 5">
                <a:extLst>
                  <a:ext uri="{FF2B5EF4-FFF2-40B4-BE49-F238E27FC236}">
                    <a16:creationId xmlns:a16="http://schemas.microsoft.com/office/drawing/2014/main" id="{32E41403-F51E-4B3C-904F-FEF5FA896A94}"/>
                  </a:ext>
                </a:extLst>
              </p:cNvPr>
              <p:cNvPicPr/>
              <p:nvPr/>
            </p:nvPicPr>
            <p:blipFill>
              <a:blip r:embed="rId6"/>
              <a:stretch>
                <a:fillRect/>
              </a:stretch>
            </p:blipFill>
            <p:spPr>
              <a:xfrm>
                <a:off x="1571760" y="1530360"/>
                <a:ext cx="7149960"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158F1ADD-50BF-4D4D-8D7B-E934A6D064F7}"/>
                  </a:ext>
                </a:extLst>
              </p14:cNvPr>
              <p14:cNvContentPartPr/>
              <p14:nvPr/>
            </p14:nvContentPartPr>
            <p14:xfrm>
              <a:off x="1549440" y="1771560"/>
              <a:ext cx="6661440" cy="153000"/>
            </p14:xfrm>
          </p:contentPart>
        </mc:Choice>
        <mc:Fallback xmlns="">
          <p:pic>
            <p:nvPicPr>
              <p:cNvPr id="7" name="Tinta 6">
                <a:extLst>
                  <a:ext uri="{FF2B5EF4-FFF2-40B4-BE49-F238E27FC236}">
                    <a16:creationId xmlns:a16="http://schemas.microsoft.com/office/drawing/2014/main" id="{158F1ADD-50BF-4D4D-8D7B-E934A6D064F7}"/>
                  </a:ext>
                </a:extLst>
              </p:cNvPr>
              <p:cNvPicPr/>
              <p:nvPr/>
            </p:nvPicPr>
            <p:blipFill>
              <a:blip r:embed="rId8"/>
              <a:stretch>
                <a:fillRect/>
              </a:stretch>
            </p:blipFill>
            <p:spPr>
              <a:xfrm>
                <a:off x="1533600" y="1708200"/>
                <a:ext cx="6692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B62918E1-14A8-44D5-B4FB-50A86C306650}"/>
                  </a:ext>
                </a:extLst>
              </p14:cNvPr>
              <p14:cNvContentPartPr/>
              <p14:nvPr/>
            </p14:nvContentPartPr>
            <p14:xfrm>
              <a:off x="1511280" y="2876400"/>
              <a:ext cx="7207560" cy="203760"/>
            </p14:xfrm>
          </p:contentPart>
        </mc:Choice>
        <mc:Fallback xmlns="">
          <p:pic>
            <p:nvPicPr>
              <p:cNvPr id="8" name="Tinta 7">
                <a:extLst>
                  <a:ext uri="{FF2B5EF4-FFF2-40B4-BE49-F238E27FC236}">
                    <a16:creationId xmlns:a16="http://schemas.microsoft.com/office/drawing/2014/main" id="{B62918E1-14A8-44D5-B4FB-50A86C306650}"/>
                  </a:ext>
                </a:extLst>
              </p:cNvPr>
              <p:cNvPicPr/>
              <p:nvPr/>
            </p:nvPicPr>
            <p:blipFill>
              <a:blip r:embed="rId10"/>
              <a:stretch>
                <a:fillRect/>
              </a:stretch>
            </p:blipFill>
            <p:spPr>
              <a:xfrm>
                <a:off x="1495440" y="2813040"/>
                <a:ext cx="723888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076B1837-F368-4952-9FBA-260981EDE395}"/>
                  </a:ext>
                </a:extLst>
              </p14:cNvPr>
              <p14:cNvContentPartPr/>
              <p14:nvPr/>
            </p14:nvContentPartPr>
            <p14:xfrm>
              <a:off x="1517760" y="2946240"/>
              <a:ext cx="5969160" cy="305280"/>
            </p14:xfrm>
          </p:contentPart>
        </mc:Choice>
        <mc:Fallback xmlns="">
          <p:pic>
            <p:nvPicPr>
              <p:cNvPr id="9" name="Tinta 8">
                <a:extLst>
                  <a:ext uri="{FF2B5EF4-FFF2-40B4-BE49-F238E27FC236}">
                    <a16:creationId xmlns:a16="http://schemas.microsoft.com/office/drawing/2014/main" id="{076B1837-F368-4952-9FBA-260981EDE395}"/>
                  </a:ext>
                </a:extLst>
              </p:cNvPr>
              <p:cNvPicPr/>
              <p:nvPr/>
            </p:nvPicPr>
            <p:blipFill>
              <a:blip r:embed="rId12"/>
              <a:stretch>
                <a:fillRect/>
              </a:stretch>
            </p:blipFill>
            <p:spPr>
              <a:xfrm>
                <a:off x="1501920" y="2882880"/>
                <a:ext cx="6000480" cy="432000"/>
              </a:xfrm>
              <a:prstGeom prst="rect">
                <a:avLst/>
              </a:prstGeom>
            </p:spPr>
          </p:pic>
        </mc:Fallback>
      </mc:AlternateContent>
    </p:spTree>
    <p:extLst>
      <p:ext uri="{BB962C8B-B14F-4D97-AF65-F5344CB8AC3E}">
        <p14:creationId xmlns:p14="http://schemas.microsoft.com/office/powerpoint/2010/main" val="2902316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42492-6F53-4B90-9735-D4229A539D8B}"/>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075E9595-859F-4EED-967D-9E094AA8EAF8}"/>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72FBF941-B055-40C5-827A-2CE02BC9C42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73064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897D5F-14A2-4CF3-A547-EE0B006E4106}"/>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F27D19FA-E1B5-4EC9-AEED-65976CF61402}"/>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6D964E09-D4C8-4768-ACC4-74085C2D8D5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5336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03455-3BC1-4164-B8F1-9879AB5E4039}"/>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1111FF5A-7EDB-46C2-89B2-5A5E4DB63A47}"/>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64EA746E-B53E-4F9F-880D-2DDBC8D066A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5048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descr="Uma imagem com texto&#10;&#10;Descrição gerada automaticamente">
            <a:extLst>
              <a:ext uri="{FF2B5EF4-FFF2-40B4-BE49-F238E27FC236}">
                <a16:creationId xmlns:a16="http://schemas.microsoft.com/office/drawing/2014/main" id="{C3310634-D4E8-40DF-84B9-767A9C267555}"/>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Tinta 5">
                <a:extLst>
                  <a:ext uri="{FF2B5EF4-FFF2-40B4-BE49-F238E27FC236}">
                    <a16:creationId xmlns:a16="http://schemas.microsoft.com/office/drawing/2014/main" id="{9EE2DCE4-D3F6-4A63-BFB5-F73440895C6C}"/>
                  </a:ext>
                </a:extLst>
              </p14:cNvPr>
              <p14:cNvContentPartPr/>
              <p14:nvPr/>
            </p14:nvContentPartPr>
            <p14:xfrm>
              <a:off x="8959680" y="2368440"/>
              <a:ext cx="1257840" cy="57600"/>
            </p14:xfrm>
          </p:contentPart>
        </mc:Choice>
        <mc:Fallback xmlns="">
          <p:pic>
            <p:nvPicPr>
              <p:cNvPr id="6" name="Tinta 5">
                <a:extLst>
                  <a:ext uri="{FF2B5EF4-FFF2-40B4-BE49-F238E27FC236}">
                    <a16:creationId xmlns:a16="http://schemas.microsoft.com/office/drawing/2014/main" id="{9EE2DCE4-D3F6-4A63-BFB5-F73440895C6C}"/>
                  </a:ext>
                </a:extLst>
              </p:cNvPr>
              <p:cNvPicPr/>
              <p:nvPr/>
            </p:nvPicPr>
            <p:blipFill>
              <a:blip r:embed="rId4"/>
              <a:stretch>
                <a:fillRect/>
              </a:stretch>
            </p:blipFill>
            <p:spPr>
              <a:xfrm>
                <a:off x="8943840" y="2305080"/>
                <a:ext cx="128916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Tinta 6">
                <a:extLst>
                  <a:ext uri="{FF2B5EF4-FFF2-40B4-BE49-F238E27FC236}">
                    <a16:creationId xmlns:a16="http://schemas.microsoft.com/office/drawing/2014/main" id="{7DE317EB-EA29-40C6-97FB-EDFA648F9E59}"/>
                  </a:ext>
                </a:extLst>
              </p14:cNvPr>
              <p14:cNvContentPartPr/>
              <p14:nvPr/>
            </p14:nvContentPartPr>
            <p14:xfrm>
              <a:off x="7074000" y="2838600"/>
              <a:ext cx="2559240" cy="108000"/>
            </p14:xfrm>
          </p:contentPart>
        </mc:Choice>
        <mc:Fallback xmlns="">
          <p:pic>
            <p:nvPicPr>
              <p:cNvPr id="7" name="Tinta 6">
                <a:extLst>
                  <a:ext uri="{FF2B5EF4-FFF2-40B4-BE49-F238E27FC236}">
                    <a16:creationId xmlns:a16="http://schemas.microsoft.com/office/drawing/2014/main" id="{7DE317EB-EA29-40C6-97FB-EDFA648F9E59}"/>
                  </a:ext>
                </a:extLst>
              </p:cNvPr>
              <p:cNvPicPr/>
              <p:nvPr/>
            </p:nvPicPr>
            <p:blipFill>
              <a:blip r:embed="rId6"/>
              <a:stretch>
                <a:fillRect/>
              </a:stretch>
            </p:blipFill>
            <p:spPr>
              <a:xfrm>
                <a:off x="7058160" y="2775240"/>
                <a:ext cx="25905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Tinta 7">
                <a:extLst>
                  <a:ext uri="{FF2B5EF4-FFF2-40B4-BE49-F238E27FC236}">
                    <a16:creationId xmlns:a16="http://schemas.microsoft.com/office/drawing/2014/main" id="{252CB596-8A63-49F1-868B-D0C910E8145C}"/>
                  </a:ext>
                </a:extLst>
              </p14:cNvPr>
              <p14:cNvContentPartPr/>
              <p14:nvPr/>
            </p14:nvContentPartPr>
            <p14:xfrm>
              <a:off x="6902280" y="3117960"/>
              <a:ext cx="1962720" cy="76320"/>
            </p14:xfrm>
          </p:contentPart>
        </mc:Choice>
        <mc:Fallback xmlns="">
          <p:pic>
            <p:nvPicPr>
              <p:cNvPr id="8" name="Tinta 7">
                <a:extLst>
                  <a:ext uri="{FF2B5EF4-FFF2-40B4-BE49-F238E27FC236}">
                    <a16:creationId xmlns:a16="http://schemas.microsoft.com/office/drawing/2014/main" id="{252CB596-8A63-49F1-868B-D0C910E8145C}"/>
                  </a:ext>
                </a:extLst>
              </p:cNvPr>
              <p:cNvPicPr/>
              <p:nvPr/>
            </p:nvPicPr>
            <p:blipFill>
              <a:blip r:embed="rId8"/>
              <a:stretch>
                <a:fillRect/>
              </a:stretch>
            </p:blipFill>
            <p:spPr>
              <a:xfrm>
                <a:off x="6886440" y="3054600"/>
                <a:ext cx="199404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Tinta 8">
                <a:extLst>
                  <a:ext uri="{FF2B5EF4-FFF2-40B4-BE49-F238E27FC236}">
                    <a16:creationId xmlns:a16="http://schemas.microsoft.com/office/drawing/2014/main" id="{439D2F57-DD5A-4A7E-B58F-62F65271D363}"/>
                  </a:ext>
                </a:extLst>
              </p14:cNvPr>
              <p14:cNvContentPartPr/>
              <p14:nvPr/>
            </p14:nvContentPartPr>
            <p14:xfrm>
              <a:off x="8788320" y="3930480"/>
              <a:ext cx="2057760" cy="51480"/>
            </p14:xfrm>
          </p:contentPart>
        </mc:Choice>
        <mc:Fallback xmlns="">
          <p:pic>
            <p:nvPicPr>
              <p:cNvPr id="9" name="Tinta 8">
                <a:extLst>
                  <a:ext uri="{FF2B5EF4-FFF2-40B4-BE49-F238E27FC236}">
                    <a16:creationId xmlns:a16="http://schemas.microsoft.com/office/drawing/2014/main" id="{439D2F57-DD5A-4A7E-B58F-62F65271D363}"/>
                  </a:ext>
                </a:extLst>
              </p:cNvPr>
              <p:cNvPicPr/>
              <p:nvPr/>
            </p:nvPicPr>
            <p:blipFill>
              <a:blip r:embed="rId10"/>
              <a:stretch>
                <a:fillRect/>
              </a:stretch>
            </p:blipFill>
            <p:spPr>
              <a:xfrm>
                <a:off x="8772480" y="3867120"/>
                <a:ext cx="20890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Tinta 10">
                <a:extLst>
                  <a:ext uri="{FF2B5EF4-FFF2-40B4-BE49-F238E27FC236}">
                    <a16:creationId xmlns:a16="http://schemas.microsoft.com/office/drawing/2014/main" id="{42750BC8-424B-41C4-AEB8-3911C51ADDE2}"/>
                  </a:ext>
                </a:extLst>
              </p14:cNvPr>
              <p14:cNvContentPartPr/>
              <p14:nvPr/>
            </p14:nvContentPartPr>
            <p14:xfrm>
              <a:off x="3594240" y="4165560"/>
              <a:ext cx="5416920" cy="95760"/>
            </p14:xfrm>
          </p:contentPart>
        </mc:Choice>
        <mc:Fallback xmlns="">
          <p:pic>
            <p:nvPicPr>
              <p:cNvPr id="11" name="Tinta 10">
                <a:extLst>
                  <a:ext uri="{FF2B5EF4-FFF2-40B4-BE49-F238E27FC236}">
                    <a16:creationId xmlns:a16="http://schemas.microsoft.com/office/drawing/2014/main" id="{42750BC8-424B-41C4-AEB8-3911C51ADDE2}"/>
                  </a:ext>
                </a:extLst>
              </p:cNvPr>
              <p:cNvPicPr/>
              <p:nvPr/>
            </p:nvPicPr>
            <p:blipFill>
              <a:blip r:embed="rId12"/>
              <a:stretch>
                <a:fillRect/>
              </a:stretch>
            </p:blipFill>
            <p:spPr>
              <a:xfrm>
                <a:off x="3578400" y="4102200"/>
                <a:ext cx="5448240" cy="222480"/>
              </a:xfrm>
              <a:prstGeom prst="rect">
                <a:avLst/>
              </a:prstGeom>
            </p:spPr>
          </p:pic>
        </mc:Fallback>
      </mc:AlternateContent>
    </p:spTree>
    <p:extLst>
      <p:ext uri="{BB962C8B-B14F-4D97-AF65-F5344CB8AC3E}">
        <p14:creationId xmlns:p14="http://schemas.microsoft.com/office/powerpoint/2010/main" val="130340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122" y="2"/>
            <a:ext cx="7506878" cy="835224"/>
          </a:xfrm>
        </p:spPr>
        <p:txBody>
          <a:bodyPr>
            <a:normAutofit/>
          </a:bodyPr>
          <a:lstStyle/>
          <a:p>
            <a:pPr algn="r"/>
            <a:r>
              <a:rPr lang="pt-PT" i="1" dirty="0">
                <a:hlinkClick r:id="rId2"/>
              </a:rPr>
              <a:t>PEW RESEARCH Fev. 2020</a:t>
            </a:r>
            <a:endParaRPr lang="pt-PT" i="1" dirty="0"/>
          </a:p>
        </p:txBody>
      </p:sp>
      <p:pic>
        <p:nvPicPr>
          <p:cNvPr id="5" name="Marcador de Posição de Conteúdo 4">
            <a:extLst>
              <a:ext uri="{FF2B5EF4-FFF2-40B4-BE49-F238E27FC236}">
                <a16:creationId xmlns:a16="http://schemas.microsoft.com/office/drawing/2014/main" id="{45C6DF20-19E4-468D-8AFC-8065CB51F17C}"/>
              </a:ext>
            </a:extLst>
          </p:cNvPr>
          <p:cNvPicPr>
            <a:picLocks noGrp="1" noChangeAspect="1"/>
          </p:cNvPicPr>
          <p:nvPr>
            <p:ph idx="1"/>
          </p:nvPr>
        </p:nvPicPr>
        <p:blipFill>
          <a:blip r:embed="rId3"/>
          <a:stretch>
            <a:fillRect/>
          </a:stretch>
        </p:blipFill>
        <p:spPr>
          <a:xfrm>
            <a:off x="1181100" y="1571625"/>
            <a:ext cx="10229850" cy="5095875"/>
          </a:xfrm>
          <a:prstGeom prst="rect">
            <a:avLst/>
          </a:prstGeom>
        </p:spPr>
      </p:pic>
      <p:pic>
        <p:nvPicPr>
          <p:cNvPr id="6" name="Imagem 5">
            <a:extLst>
              <a:ext uri="{FF2B5EF4-FFF2-40B4-BE49-F238E27FC236}">
                <a16:creationId xmlns:a16="http://schemas.microsoft.com/office/drawing/2014/main" id="{A0948C41-E06D-4444-B597-4732EBBC36B2}"/>
              </a:ext>
            </a:extLst>
          </p:cNvPr>
          <p:cNvPicPr>
            <a:picLocks noChangeAspect="1"/>
          </p:cNvPicPr>
          <p:nvPr/>
        </p:nvPicPr>
        <p:blipFill>
          <a:blip r:embed="rId4"/>
          <a:stretch>
            <a:fillRect/>
          </a:stretch>
        </p:blipFill>
        <p:spPr>
          <a:xfrm>
            <a:off x="94975" y="0"/>
            <a:ext cx="3267739" cy="1146147"/>
          </a:xfrm>
          <a:prstGeom prst="rect">
            <a:avLst/>
          </a:prstGeom>
        </p:spPr>
      </p:pic>
    </p:spTree>
    <p:extLst>
      <p:ext uri="{BB962C8B-B14F-4D97-AF65-F5344CB8AC3E}">
        <p14:creationId xmlns:p14="http://schemas.microsoft.com/office/powerpoint/2010/main" val="1829583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36966-2E68-4045-9CC7-9BD22E32766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3C131E9D-4C10-42AF-9550-2185F58972D0}"/>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3CF45D19-1BA7-46A3-8802-DB8851565DE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3882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AB08F-E007-4978-9617-623E6BC22DA9}"/>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FEC17B38-7509-484C-AC9F-818D97BE7DC6}"/>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4F17955F-2964-46D8-90BE-F96424F4387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3349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3860C-F92E-4510-B76D-1A60056D936C}"/>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06792713-6DE6-4EFD-A345-CCFD0C6815AD}"/>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F504AE94-E8A6-46EA-82F4-579503F3821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8519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56EBF-97FE-848F-5EFF-654B954A3CF3}"/>
              </a:ext>
            </a:extLst>
          </p:cNvPr>
          <p:cNvSpPr>
            <a:spLocks noGrp="1"/>
          </p:cNvSpPr>
          <p:nvPr>
            <p:ph type="title"/>
          </p:nvPr>
        </p:nvSpPr>
        <p:spPr>
          <a:xfrm>
            <a:off x="838200" y="249382"/>
            <a:ext cx="6597073" cy="775854"/>
          </a:xfrm>
        </p:spPr>
        <p:txBody>
          <a:bodyPr/>
          <a:lstStyle/>
          <a:p>
            <a:r>
              <a:rPr lang="pt-PT" i="1" dirty="0"/>
              <a:t>THE GET</a:t>
            </a:r>
            <a:r>
              <a:rPr lang="pt-PT" dirty="0"/>
              <a:t> PODCAST</a:t>
            </a:r>
            <a:endParaRPr lang="en-GB" dirty="0"/>
          </a:p>
        </p:txBody>
      </p:sp>
      <p:sp>
        <p:nvSpPr>
          <p:cNvPr id="3" name="Marcador de Posição de Conteúdo 2">
            <a:extLst>
              <a:ext uri="{FF2B5EF4-FFF2-40B4-BE49-F238E27FC236}">
                <a16:creationId xmlns:a16="http://schemas.microsoft.com/office/drawing/2014/main" id="{173C5C87-669F-99CD-BA49-32A0E419B6CC}"/>
              </a:ext>
            </a:extLst>
          </p:cNvPr>
          <p:cNvSpPr>
            <a:spLocks noGrp="1"/>
          </p:cNvSpPr>
          <p:nvPr>
            <p:ph idx="1"/>
          </p:nvPr>
        </p:nvSpPr>
        <p:spPr>
          <a:xfrm>
            <a:off x="618837" y="1394691"/>
            <a:ext cx="7629236" cy="4922982"/>
          </a:xfrm>
        </p:spPr>
        <p:txBody>
          <a:bodyPr>
            <a:normAutofit fontScale="92500"/>
          </a:bodyPr>
          <a:lstStyle/>
          <a:p>
            <a:pPr marL="0" indent="0">
              <a:lnSpc>
                <a:spcPct val="100000"/>
              </a:lnSpc>
              <a:spcBef>
                <a:spcPts val="0"/>
              </a:spcBef>
              <a:buNone/>
            </a:pPr>
            <a:r>
              <a:rPr lang="en-GB" dirty="0"/>
              <a:t>-» The purpose of this assignment is for you to demonstrate the ability to discuss ESG and its future within the global financial system. You will be given a letter written by Tariq Fancy, a former CIO of BlackRock, on his views on ESG following his leave from the main asset management firm in the world. Here: </a:t>
            </a:r>
            <a:r>
              <a:rPr lang="en-GB" dirty="0">
                <a:hlinkClick r:id="rId2"/>
              </a:rPr>
              <a:t>https://medium.com/@sosofancy/the-secret-diary-of-a-sustainable-investor-part-1-70b6987fa139</a:t>
            </a:r>
            <a:r>
              <a:rPr lang="en-GB" dirty="0"/>
              <a:t> </a:t>
            </a:r>
          </a:p>
          <a:p>
            <a:pPr marL="0" indent="0">
              <a:lnSpc>
                <a:spcPct val="100000"/>
              </a:lnSpc>
              <a:spcBef>
                <a:spcPts val="0"/>
              </a:spcBef>
              <a:buNone/>
            </a:pPr>
            <a:endParaRPr lang="en-GB" dirty="0"/>
          </a:p>
          <a:p>
            <a:pPr marL="0" indent="0">
              <a:lnSpc>
                <a:spcPct val="100000"/>
              </a:lnSpc>
              <a:spcBef>
                <a:spcPts val="0"/>
              </a:spcBef>
              <a:buNone/>
            </a:pPr>
            <a:r>
              <a:rPr lang="en-GB" dirty="0"/>
              <a:t>-» You are expected to carry out some level of research on the issue at hand and collect the relevant data, analyse the ongoing debate on ESG. </a:t>
            </a:r>
          </a:p>
          <a:p>
            <a:pPr marL="0" indent="0">
              <a:lnSpc>
                <a:spcPct val="100000"/>
              </a:lnSpc>
              <a:spcBef>
                <a:spcPts val="0"/>
              </a:spcBef>
              <a:buNone/>
            </a:pPr>
            <a:endParaRPr lang="en-GB" dirty="0"/>
          </a:p>
        </p:txBody>
      </p:sp>
      <p:pic>
        <p:nvPicPr>
          <p:cNvPr id="4" name="Imagem 3">
            <a:extLst>
              <a:ext uri="{FF2B5EF4-FFF2-40B4-BE49-F238E27FC236}">
                <a16:creationId xmlns:a16="http://schemas.microsoft.com/office/drawing/2014/main" id="{6980A916-B7DC-BE6D-2B65-519FB5895CEF}"/>
              </a:ext>
            </a:extLst>
          </p:cNvPr>
          <p:cNvPicPr>
            <a:picLocks noChangeAspect="1"/>
          </p:cNvPicPr>
          <p:nvPr/>
        </p:nvPicPr>
        <p:blipFill>
          <a:blip r:embed="rId3"/>
          <a:stretch>
            <a:fillRect/>
          </a:stretch>
        </p:blipFill>
        <p:spPr>
          <a:xfrm>
            <a:off x="8746071" y="151245"/>
            <a:ext cx="3267739" cy="1146147"/>
          </a:xfrm>
          <a:prstGeom prst="rect">
            <a:avLst/>
          </a:prstGeom>
        </p:spPr>
      </p:pic>
    </p:spTree>
    <p:extLst>
      <p:ext uri="{BB962C8B-B14F-4D97-AF65-F5344CB8AC3E}">
        <p14:creationId xmlns:p14="http://schemas.microsoft.com/office/powerpoint/2010/main" val="2880383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56EBF-97FE-848F-5EFF-654B954A3CF3}"/>
              </a:ext>
            </a:extLst>
          </p:cNvPr>
          <p:cNvSpPr>
            <a:spLocks noGrp="1"/>
          </p:cNvSpPr>
          <p:nvPr>
            <p:ph type="title"/>
          </p:nvPr>
        </p:nvSpPr>
        <p:spPr>
          <a:xfrm>
            <a:off x="838200" y="151246"/>
            <a:ext cx="5257800" cy="837046"/>
          </a:xfrm>
        </p:spPr>
        <p:txBody>
          <a:bodyPr/>
          <a:lstStyle/>
          <a:p>
            <a:r>
              <a:rPr lang="pt-PT" i="1" dirty="0"/>
              <a:t>THE GET</a:t>
            </a:r>
            <a:r>
              <a:rPr lang="pt-PT" dirty="0"/>
              <a:t> PODCAST</a:t>
            </a:r>
            <a:endParaRPr lang="en-GB" dirty="0"/>
          </a:p>
        </p:txBody>
      </p:sp>
      <p:sp>
        <p:nvSpPr>
          <p:cNvPr id="3" name="Marcador de Posição de Conteúdo 2">
            <a:extLst>
              <a:ext uri="{FF2B5EF4-FFF2-40B4-BE49-F238E27FC236}">
                <a16:creationId xmlns:a16="http://schemas.microsoft.com/office/drawing/2014/main" id="{173C5C87-669F-99CD-BA49-32A0E419B6CC}"/>
              </a:ext>
            </a:extLst>
          </p:cNvPr>
          <p:cNvSpPr>
            <a:spLocks noGrp="1"/>
          </p:cNvSpPr>
          <p:nvPr>
            <p:ph idx="1"/>
          </p:nvPr>
        </p:nvSpPr>
        <p:spPr>
          <a:xfrm>
            <a:off x="572655" y="988292"/>
            <a:ext cx="7656945" cy="5615708"/>
          </a:xfrm>
        </p:spPr>
        <p:txBody>
          <a:bodyPr>
            <a:normAutofit fontScale="92500" lnSpcReduction="20000"/>
          </a:bodyPr>
          <a:lstStyle/>
          <a:p>
            <a:pPr marL="0" indent="0">
              <a:lnSpc>
                <a:spcPct val="100000"/>
              </a:lnSpc>
              <a:spcBef>
                <a:spcPts val="0"/>
              </a:spcBef>
              <a:buNone/>
            </a:pPr>
            <a:r>
              <a:rPr lang="en-GB" b="1" dirty="0"/>
              <a:t>Format</a:t>
            </a:r>
          </a:p>
          <a:p>
            <a:pPr marL="0" indent="0">
              <a:lnSpc>
                <a:spcPct val="100000"/>
              </a:lnSpc>
              <a:spcBef>
                <a:spcPts val="0"/>
              </a:spcBef>
              <a:buNone/>
            </a:pPr>
            <a:endParaRPr lang="en-GB" dirty="0"/>
          </a:p>
          <a:p>
            <a:pPr marL="0" indent="0">
              <a:lnSpc>
                <a:spcPct val="100000"/>
              </a:lnSpc>
              <a:spcBef>
                <a:spcPts val="0"/>
              </a:spcBef>
              <a:buNone/>
            </a:pPr>
            <a:r>
              <a:rPr lang="en-GB" dirty="0"/>
              <a:t>-» You are asked to submit 1 audio file and the script of your audio.</a:t>
            </a:r>
          </a:p>
          <a:p>
            <a:pPr marL="0" indent="0">
              <a:lnSpc>
                <a:spcPct val="100000"/>
              </a:lnSpc>
              <a:spcBef>
                <a:spcPts val="0"/>
              </a:spcBef>
              <a:buNone/>
            </a:pPr>
            <a:r>
              <a:rPr lang="en-GB" dirty="0"/>
              <a:t>-» Your audio podcast should contain the following sections:</a:t>
            </a:r>
          </a:p>
          <a:p>
            <a:pPr marL="0" indent="0">
              <a:lnSpc>
                <a:spcPct val="100000"/>
              </a:lnSpc>
              <a:spcBef>
                <a:spcPts val="0"/>
              </a:spcBef>
              <a:buNone/>
            </a:pPr>
            <a:endParaRPr lang="en-GB" dirty="0"/>
          </a:p>
          <a:p>
            <a:pPr marL="0" indent="0">
              <a:lnSpc>
                <a:spcPct val="100000"/>
              </a:lnSpc>
              <a:spcBef>
                <a:spcPts val="0"/>
              </a:spcBef>
              <a:buNone/>
            </a:pPr>
            <a:r>
              <a:rPr lang="en-GB" dirty="0"/>
              <a:t>(1) an introduction presenting ESG</a:t>
            </a:r>
          </a:p>
          <a:p>
            <a:pPr marL="0" indent="0">
              <a:lnSpc>
                <a:spcPct val="100000"/>
              </a:lnSpc>
              <a:spcBef>
                <a:spcPts val="0"/>
              </a:spcBef>
              <a:buNone/>
            </a:pPr>
            <a:r>
              <a:rPr lang="en-GB" dirty="0"/>
              <a:t>(2) an analysis of the debate on the pros/cons of ESG</a:t>
            </a:r>
          </a:p>
          <a:p>
            <a:pPr marL="0" indent="0">
              <a:lnSpc>
                <a:spcPct val="100000"/>
              </a:lnSpc>
              <a:spcBef>
                <a:spcPts val="0"/>
              </a:spcBef>
              <a:buNone/>
            </a:pPr>
            <a:r>
              <a:rPr lang="en-GB" dirty="0"/>
              <a:t>(3) Your own view on ESG </a:t>
            </a:r>
          </a:p>
          <a:p>
            <a:pPr marL="0" indent="0">
              <a:lnSpc>
                <a:spcPct val="100000"/>
              </a:lnSpc>
              <a:spcBef>
                <a:spcPts val="0"/>
              </a:spcBef>
              <a:buNone/>
            </a:pPr>
            <a:r>
              <a:rPr lang="en-GB" dirty="0"/>
              <a:t>(4) a conclusion</a:t>
            </a:r>
          </a:p>
          <a:p>
            <a:pPr marL="0" indent="0">
              <a:lnSpc>
                <a:spcPct val="100000"/>
              </a:lnSpc>
              <a:spcBef>
                <a:spcPts val="0"/>
              </a:spcBef>
              <a:buNone/>
            </a:pPr>
            <a:endParaRPr lang="en-GB" dirty="0"/>
          </a:p>
          <a:p>
            <a:pPr marL="0" indent="0">
              <a:lnSpc>
                <a:spcPct val="100000"/>
              </a:lnSpc>
              <a:spcBef>
                <a:spcPts val="0"/>
              </a:spcBef>
              <a:buNone/>
            </a:pPr>
            <a:r>
              <a:rPr lang="en-GB" dirty="0"/>
              <a:t>The podcast should last no more than 15 minutes. </a:t>
            </a:r>
          </a:p>
          <a:p>
            <a:pPr marL="0" indent="0">
              <a:lnSpc>
                <a:spcPct val="100000"/>
              </a:lnSpc>
              <a:spcBef>
                <a:spcPts val="0"/>
              </a:spcBef>
              <a:buNone/>
            </a:pPr>
            <a:endParaRPr lang="en-GB" b="1" dirty="0"/>
          </a:p>
          <a:p>
            <a:pPr marL="0" indent="0">
              <a:lnSpc>
                <a:spcPct val="100000"/>
              </a:lnSpc>
              <a:spcBef>
                <a:spcPts val="0"/>
              </a:spcBef>
              <a:buNone/>
            </a:pPr>
            <a:r>
              <a:rPr lang="en-GB" b="1" dirty="0"/>
              <a:t>Audience (everybody?): </a:t>
            </a:r>
            <a:r>
              <a:rPr lang="en-GB" dirty="0"/>
              <a:t>We should be able to listen to the podcast in a language that is concise, clear, concrete and to the point, without any financial jargon.</a:t>
            </a:r>
          </a:p>
          <a:p>
            <a:pPr marL="0" indent="0">
              <a:lnSpc>
                <a:spcPct val="100000"/>
              </a:lnSpc>
              <a:spcBef>
                <a:spcPts val="0"/>
              </a:spcBef>
              <a:buNone/>
            </a:pPr>
            <a:endParaRPr lang="en-GB" dirty="0"/>
          </a:p>
        </p:txBody>
      </p:sp>
      <p:pic>
        <p:nvPicPr>
          <p:cNvPr id="4" name="Imagem 3">
            <a:extLst>
              <a:ext uri="{FF2B5EF4-FFF2-40B4-BE49-F238E27FC236}">
                <a16:creationId xmlns:a16="http://schemas.microsoft.com/office/drawing/2014/main" id="{6980A916-B7DC-BE6D-2B65-519FB5895CEF}"/>
              </a:ext>
            </a:extLst>
          </p:cNvPr>
          <p:cNvPicPr>
            <a:picLocks noChangeAspect="1"/>
          </p:cNvPicPr>
          <p:nvPr/>
        </p:nvPicPr>
        <p:blipFill>
          <a:blip r:embed="rId2"/>
          <a:stretch>
            <a:fillRect/>
          </a:stretch>
        </p:blipFill>
        <p:spPr>
          <a:xfrm>
            <a:off x="8746071" y="151245"/>
            <a:ext cx="3267739" cy="1146147"/>
          </a:xfrm>
          <a:prstGeom prst="rect">
            <a:avLst/>
          </a:prstGeom>
        </p:spPr>
      </p:pic>
    </p:spTree>
    <p:extLst>
      <p:ext uri="{BB962C8B-B14F-4D97-AF65-F5344CB8AC3E}">
        <p14:creationId xmlns:p14="http://schemas.microsoft.com/office/powerpoint/2010/main" val="3387324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56EBF-97FE-848F-5EFF-654B954A3CF3}"/>
              </a:ext>
            </a:extLst>
          </p:cNvPr>
          <p:cNvSpPr>
            <a:spLocks noGrp="1"/>
          </p:cNvSpPr>
          <p:nvPr>
            <p:ph type="title"/>
          </p:nvPr>
        </p:nvSpPr>
        <p:spPr>
          <a:xfrm>
            <a:off x="838199" y="392835"/>
            <a:ext cx="4712855" cy="669347"/>
          </a:xfrm>
        </p:spPr>
        <p:txBody>
          <a:bodyPr>
            <a:normAutofit fontScale="90000"/>
          </a:bodyPr>
          <a:lstStyle/>
          <a:p>
            <a:r>
              <a:rPr lang="pt-PT" i="1" dirty="0"/>
              <a:t>THE GET</a:t>
            </a:r>
            <a:r>
              <a:rPr lang="pt-PT" dirty="0"/>
              <a:t> PODCAST</a:t>
            </a:r>
            <a:endParaRPr lang="en-GB" dirty="0"/>
          </a:p>
        </p:txBody>
      </p:sp>
      <p:sp>
        <p:nvSpPr>
          <p:cNvPr id="3" name="Marcador de Posição de Conteúdo 2">
            <a:extLst>
              <a:ext uri="{FF2B5EF4-FFF2-40B4-BE49-F238E27FC236}">
                <a16:creationId xmlns:a16="http://schemas.microsoft.com/office/drawing/2014/main" id="{173C5C87-669F-99CD-BA49-32A0E419B6CC}"/>
              </a:ext>
            </a:extLst>
          </p:cNvPr>
          <p:cNvSpPr>
            <a:spLocks noGrp="1"/>
          </p:cNvSpPr>
          <p:nvPr>
            <p:ph idx="1"/>
          </p:nvPr>
        </p:nvSpPr>
        <p:spPr>
          <a:xfrm>
            <a:off x="711201" y="1191492"/>
            <a:ext cx="7721599" cy="5126182"/>
          </a:xfrm>
        </p:spPr>
        <p:txBody>
          <a:bodyPr>
            <a:normAutofit lnSpcReduction="10000"/>
          </a:bodyPr>
          <a:lstStyle/>
          <a:p>
            <a:pPr marL="0" indent="0">
              <a:lnSpc>
                <a:spcPct val="100000"/>
              </a:lnSpc>
              <a:spcBef>
                <a:spcPts val="0"/>
              </a:spcBef>
              <a:buNone/>
            </a:pPr>
            <a:r>
              <a:rPr lang="en-GB" b="1" dirty="0"/>
              <a:t>Assessment criteria </a:t>
            </a:r>
          </a:p>
          <a:p>
            <a:pPr marL="0" indent="0">
              <a:lnSpc>
                <a:spcPct val="100000"/>
              </a:lnSpc>
              <a:spcBef>
                <a:spcPts val="0"/>
              </a:spcBef>
              <a:buNone/>
            </a:pPr>
            <a:endParaRPr lang="en-GB" dirty="0"/>
          </a:p>
          <a:p>
            <a:pPr marL="514350" indent="-514350">
              <a:lnSpc>
                <a:spcPct val="100000"/>
              </a:lnSpc>
              <a:spcBef>
                <a:spcPts val="0"/>
              </a:spcBef>
              <a:buAutoNum type="arabicPeriod"/>
            </a:pPr>
            <a:r>
              <a:rPr lang="en-GB" dirty="0"/>
              <a:t>Clarity, coherence of the argument </a:t>
            </a:r>
          </a:p>
          <a:p>
            <a:pPr marL="514350" indent="-514350">
              <a:lnSpc>
                <a:spcPct val="100000"/>
              </a:lnSpc>
              <a:spcBef>
                <a:spcPts val="0"/>
              </a:spcBef>
              <a:buAutoNum type="arabicPeriod"/>
            </a:pPr>
            <a:r>
              <a:rPr lang="en-GB" dirty="0"/>
              <a:t>Creativity (effort to make podcast interesting, fun, entertaining; evidence of creative thinking) </a:t>
            </a:r>
          </a:p>
          <a:p>
            <a:pPr marL="0" indent="0">
              <a:lnSpc>
                <a:spcPct val="100000"/>
              </a:lnSpc>
              <a:spcBef>
                <a:spcPts val="0"/>
              </a:spcBef>
              <a:buNone/>
            </a:pPr>
            <a:endParaRPr lang="en-GB" dirty="0"/>
          </a:p>
          <a:p>
            <a:pPr marL="0" indent="0">
              <a:lnSpc>
                <a:spcPct val="100000"/>
              </a:lnSpc>
              <a:spcBef>
                <a:spcPts val="0"/>
              </a:spcBef>
              <a:buNone/>
            </a:pPr>
            <a:r>
              <a:rPr lang="en-GB" dirty="0"/>
              <a:t>You are allowed to use music or effects in the podcast but you do not have to. You will not be assessed on the technical aspects of the podcast as such (audio quality, etc), but making it exciting and interesting will definitely help the podcast be more appealing to listen to. </a:t>
            </a:r>
          </a:p>
          <a:p>
            <a:pPr marL="0" indent="0">
              <a:lnSpc>
                <a:spcPct val="100000"/>
              </a:lnSpc>
              <a:spcBef>
                <a:spcPts val="0"/>
              </a:spcBef>
              <a:buNone/>
            </a:pPr>
            <a:endParaRPr lang="en-GB" dirty="0"/>
          </a:p>
        </p:txBody>
      </p:sp>
      <p:pic>
        <p:nvPicPr>
          <p:cNvPr id="4" name="Imagem 3">
            <a:extLst>
              <a:ext uri="{FF2B5EF4-FFF2-40B4-BE49-F238E27FC236}">
                <a16:creationId xmlns:a16="http://schemas.microsoft.com/office/drawing/2014/main" id="{6980A916-B7DC-BE6D-2B65-519FB5895CEF}"/>
              </a:ext>
            </a:extLst>
          </p:cNvPr>
          <p:cNvPicPr>
            <a:picLocks noChangeAspect="1"/>
          </p:cNvPicPr>
          <p:nvPr/>
        </p:nvPicPr>
        <p:blipFill>
          <a:blip r:embed="rId2"/>
          <a:stretch>
            <a:fillRect/>
          </a:stretch>
        </p:blipFill>
        <p:spPr>
          <a:xfrm>
            <a:off x="8746071" y="151245"/>
            <a:ext cx="3267739" cy="1146147"/>
          </a:xfrm>
          <a:prstGeom prst="rect">
            <a:avLst/>
          </a:prstGeom>
        </p:spPr>
      </p:pic>
    </p:spTree>
    <p:extLst>
      <p:ext uri="{BB962C8B-B14F-4D97-AF65-F5344CB8AC3E}">
        <p14:creationId xmlns:p14="http://schemas.microsoft.com/office/powerpoint/2010/main" val="1427929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122" y="2"/>
            <a:ext cx="7506878" cy="835224"/>
          </a:xfrm>
        </p:spPr>
        <p:txBody>
          <a:bodyPr>
            <a:normAutofit/>
          </a:bodyPr>
          <a:lstStyle/>
          <a:p>
            <a:pPr algn="r"/>
            <a:r>
              <a:rPr lang="pt-PT" i="1" dirty="0">
                <a:hlinkClick r:id="rId2"/>
              </a:rPr>
              <a:t>PEW RESEARCH Fev. 2020</a:t>
            </a:r>
            <a:endParaRPr lang="pt-PT" i="1" dirty="0"/>
          </a:p>
        </p:txBody>
      </p:sp>
      <p:pic>
        <p:nvPicPr>
          <p:cNvPr id="7" name="Marcador de Posição de Conteúdo 6">
            <a:extLst>
              <a:ext uri="{FF2B5EF4-FFF2-40B4-BE49-F238E27FC236}">
                <a16:creationId xmlns:a16="http://schemas.microsoft.com/office/drawing/2014/main" id="{892BD4C3-AA3C-4D98-AB61-2439F2F83E5F}"/>
              </a:ext>
            </a:extLst>
          </p:cNvPr>
          <p:cNvPicPr>
            <a:picLocks noGrp="1" noChangeAspect="1"/>
          </p:cNvPicPr>
          <p:nvPr>
            <p:ph idx="1"/>
          </p:nvPr>
        </p:nvPicPr>
        <p:blipFill>
          <a:blip r:embed="rId3"/>
          <a:stretch>
            <a:fillRect/>
          </a:stretch>
        </p:blipFill>
        <p:spPr>
          <a:xfrm>
            <a:off x="923925" y="1400175"/>
            <a:ext cx="10782300" cy="5295900"/>
          </a:xfrm>
          <a:prstGeom prst="rect">
            <a:avLst/>
          </a:prstGeom>
        </p:spPr>
      </p:pic>
      <p:pic>
        <p:nvPicPr>
          <p:cNvPr id="3" name="Imagem 2">
            <a:extLst>
              <a:ext uri="{FF2B5EF4-FFF2-40B4-BE49-F238E27FC236}">
                <a16:creationId xmlns:a16="http://schemas.microsoft.com/office/drawing/2014/main" id="{939BAD50-0475-4DA3-AD69-F5CF3381C1CD}"/>
              </a:ext>
            </a:extLst>
          </p:cNvPr>
          <p:cNvPicPr>
            <a:picLocks noChangeAspect="1"/>
          </p:cNvPicPr>
          <p:nvPr/>
        </p:nvPicPr>
        <p:blipFill>
          <a:blip r:embed="rId4"/>
          <a:stretch>
            <a:fillRect/>
          </a:stretch>
        </p:blipFill>
        <p:spPr>
          <a:xfrm>
            <a:off x="242555" y="34953"/>
            <a:ext cx="3267739" cy="1146147"/>
          </a:xfrm>
          <a:prstGeom prst="rect">
            <a:avLst/>
          </a:prstGeom>
        </p:spPr>
      </p:pic>
    </p:spTree>
    <p:extLst>
      <p:ext uri="{BB962C8B-B14F-4D97-AF65-F5344CB8AC3E}">
        <p14:creationId xmlns:p14="http://schemas.microsoft.com/office/powerpoint/2010/main" val="225141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0E237-8592-4E60-AB5B-5D66CF42D4C0}"/>
              </a:ext>
            </a:extLst>
          </p:cNvPr>
          <p:cNvSpPr>
            <a:spLocks noGrp="1"/>
          </p:cNvSpPr>
          <p:nvPr>
            <p:ph type="title"/>
          </p:nvPr>
        </p:nvSpPr>
        <p:spPr/>
        <p:txBody>
          <a:bodyPr/>
          <a:lstStyle/>
          <a:p>
            <a:endParaRPr lang="en-GB"/>
          </a:p>
        </p:txBody>
      </p:sp>
      <p:pic>
        <p:nvPicPr>
          <p:cNvPr id="4" name="Marcador de Posição de Conteúdo 3">
            <a:hlinkClick r:id="rId2"/>
            <a:extLst>
              <a:ext uri="{FF2B5EF4-FFF2-40B4-BE49-F238E27FC236}">
                <a16:creationId xmlns:a16="http://schemas.microsoft.com/office/drawing/2014/main" id="{3EB23339-4512-4702-BE94-2CA376E3AEA2}"/>
              </a:ext>
            </a:extLst>
          </p:cNvPr>
          <p:cNvPicPr>
            <a:picLocks noGrp="1" noChangeAspect="1"/>
          </p:cNvPicPr>
          <p:nvPr>
            <p:ph idx="1"/>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539613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9278BE-28B4-4A1A-A2AA-F7EE8C72A148}"/>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CF8EC49D-1E62-487B-A4B6-6FD42BB45D6C}"/>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9BEFB811-D70C-4F20-891C-6373C7908E9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69791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307388-714D-4560-B0D1-933D3E58A8D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46D25124-7807-499B-93BB-630DBB02D091}"/>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59671D35-ABAA-4303-B47A-FD2A5C2F9A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072579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TotalTime>
  <Words>352</Words>
  <Application>Microsoft Office PowerPoint</Application>
  <PresentationFormat>Ecrã Panorâmico</PresentationFormat>
  <Paragraphs>36</Paragraphs>
  <Slides>55</Slides>
  <Notes>0</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55</vt:i4>
      </vt:variant>
    </vt:vector>
  </HeadingPairs>
  <TitlesOfParts>
    <vt:vector size="59" baseType="lpstr">
      <vt:lpstr>Arial</vt:lpstr>
      <vt:lpstr>Calibri</vt:lpstr>
      <vt:lpstr>Calibri Light</vt:lpstr>
      <vt:lpstr>Tema do Office</vt:lpstr>
      <vt:lpstr>The Future of Democracy</vt:lpstr>
      <vt:lpstr>A trend in reverse…</vt:lpstr>
      <vt:lpstr>Apresentação do PowerPoint</vt:lpstr>
      <vt:lpstr>Apresentação do PowerPoint</vt:lpstr>
      <vt:lpstr>PEW RESEARCH Fev. 2020</vt:lpstr>
      <vt:lpstr>PEW RESEARCH Fev. 2020</vt:lpstr>
      <vt:lpstr>Apresentação do PowerPoint</vt:lpstr>
      <vt:lpstr>Apresentação do PowerPoint</vt:lpstr>
      <vt:lpstr>Apresentação do PowerPoint</vt:lpstr>
      <vt:lpstr>Apresentação do PowerPoint</vt:lpstr>
      <vt:lpstr>Apresentação do PowerPoint</vt:lpstr>
      <vt:lpstr>Apresentação do PowerPoint</vt:lpstr>
      <vt:lpstr> Financial Times,  18 de Setembro 2019</vt:lpstr>
      <vt:lpstr> HUMAN RIGHTS UNDER CHALLENGE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THE GET PODCAST</vt:lpstr>
      <vt:lpstr>THE GET PODCAST</vt:lpstr>
      <vt:lpstr>THE GET PODCAST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Luis Mah</dc:creator>
  <cp:lastModifiedBy>Luis Mah</cp:lastModifiedBy>
  <cp:revision>13</cp:revision>
  <dcterms:created xsi:type="dcterms:W3CDTF">2021-08-27T11:28:44Z</dcterms:created>
  <dcterms:modified xsi:type="dcterms:W3CDTF">2022-10-20T08:56:48Z</dcterms:modified>
</cp:coreProperties>
</file>